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7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embeddedFontLst>
    <p:embeddedFont>
      <p:font typeface="Inter SemiBold"/>
      <p:regular r:id="rId13"/>
      <p:bold r:id="rId14"/>
      <p:italic r:id="rId15"/>
      <p:boldItalic r:id="rId16"/>
    </p:embeddedFont>
    <p:embeddedFont>
      <p:font typeface="Inter"/>
      <p:regular r:id="rId17"/>
      <p:bold r:id="rId18"/>
      <p:italic r:id="rId19"/>
      <p:boldItalic r:id="rId20"/>
    </p:embeddedFont>
    <p:embeddedFont>
      <p:font typeface="Inter ExtraBold"/>
      <p:bold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Inter-boldItalic.fntdata"/><Relationship Id="rId22" Type="http://schemas.openxmlformats.org/officeDocument/2006/relationships/font" Target="fonts/InterExtraBold-boldItalic.fntdata"/><Relationship Id="rId21" Type="http://schemas.openxmlformats.org/officeDocument/2006/relationships/font" Target="fonts/InterExtraBold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InterSemiBold-regular.fntdata"/><Relationship Id="rId12" Type="http://schemas.openxmlformats.org/officeDocument/2006/relationships/slide" Target="slides/slide7.xml"/><Relationship Id="rId15" Type="http://schemas.openxmlformats.org/officeDocument/2006/relationships/font" Target="fonts/InterSemiBold-italic.fntdata"/><Relationship Id="rId14" Type="http://schemas.openxmlformats.org/officeDocument/2006/relationships/font" Target="fonts/InterSemiBold-bold.fntdata"/><Relationship Id="rId17" Type="http://schemas.openxmlformats.org/officeDocument/2006/relationships/font" Target="fonts/Inter-regular.fntdata"/><Relationship Id="rId16" Type="http://schemas.openxmlformats.org/officeDocument/2006/relationships/font" Target="fonts/InterSemiBold-boldItalic.fntdata"/><Relationship Id="rId19" Type="http://schemas.openxmlformats.org/officeDocument/2006/relationships/font" Target="fonts/Inter-italic.fntdata"/><Relationship Id="rId18" Type="http://schemas.openxmlformats.org/officeDocument/2006/relationships/font" Target="fonts/Inter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4eee86a1c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34eee86a1c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4eee86a1c5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34eee86a1c5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34eee86a1c5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34eee86a1c5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4eee86a1c5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34eee86a1c5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4d6defdc59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34d6defdc59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34d6defdc59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34d6defdc59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34d6defdc59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34d6defdc59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" type="title">
  <p:cSld name="TITLE">
    <p:bg>
      <p:bgPr>
        <a:solidFill>
          <a:srgbClr val="26547C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20875" y="1402000"/>
            <a:ext cx="4324800" cy="243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AFFFD"/>
              </a:buClr>
              <a:buSzPts val="6000"/>
              <a:buFont typeface="Inter"/>
              <a:buNone/>
              <a:defRPr sz="6000">
                <a:solidFill>
                  <a:srgbClr val="FAFFFD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2" type="title"/>
          </p:nvPr>
        </p:nvSpPr>
        <p:spPr>
          <a:xfrm>
            <a:off x="474350" y="3793500"/>
            <a:ext cx="4036500" cy="115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90C9FB"/>
              </a:buClr>
              <a:buSzPts val="1800"/>
              <a:buFont typeface="Inter SemiBold"/>
              <a:buNone/>
              <a:defRPr b="0" sz="1800">
                <a:solidFill>
                  <a:srgbClr val="90C9FB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2" name="Google Shape;12;p2"/>
          <p:cNvSpPr/>
          <p:nvPr>
            <p:ph idx="3" type="pic"/>
          </p:nvPr>
        </p:nvSpPr>
        <p:spPr>
          <a:xfrm>
            <a:off x="5039775" y="196800"/>
            <a:ext cx="3905400" cy="4749900"/>
          </a:xfrm>
          <a:prstGeom prst="roundRect">
            <a:avLst>
              <a:gd fmla="val 2053" name="adj"/>
            </a:avLst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353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eadline Divider Slide">
  <p:cSld name="CUSTOM_3">
    <p:bg>
      <p:bgPr>
        <a:solidFill>
          <a:srgbClr val="26547C"/>
        </a:solid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" name="Google Shape;15;p3"/>
          <p:cNvSpPr txBox="1"/>
          <p:nvPr>
            <p:ph type="title"/>
          </p:nvPr>
        </p:nvSpPr>
        <p:spPr>
          <a:xfrm>
            <a:off x="420875" y="1402000"/>
            <a:ext cx="4324800" cy="243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AFFFD"/>
              </a:buClr>
              <a:buSzPts val="6000"/>
              <a:buFont typeface="Inter"/>
              <a:buNone/>
              <a:defRPr sz="6000">
                <a:solidFill>
                  <a:srgbClr val="FAFFFD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idx="2" type="title"/>
          </p:nvPr>
        </p:nvSpPr>
        <p:spPr>
          <a:xfrm>
            <a:off x="474350" y="3793500"/>
            <a:ext cx="4036500" cy="115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90C9FB"/>
              </a:buClr>
              <a:buSzPts val="1800"/>
              <a:buFont typeface="Inter SemiBold"/>
              <a:buNone/>
              <a:defRPr b="0" sz="1800">
                <a:solidFill>
                  <a:srgbClr val="90C9FB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17" name="Google Shape;17;p3"/>
          <p:cNvSpPr/>
          <p:nvPr>
            <p:ph idx="3" type="pic"/>
          </p:nvPr>
        </p:nvSpPr>
        <p:spPr>
          <a:xfrm>
            <a:off x="5039775" y="196800"/>
            <a:ext cx="3905400" cy="4749900"/>
          </a:xfrm>
          <a:prstGeom prst="roundRect">
            <a:avLst>
              <a:gd fmla="val 2053" name="adj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sion / Mission" type="secHead">
  <p:cSld name="SECTION_HEADER">
    <p:bg>
      <p:bgPr>
        <a:solidFill>
          <a:srgbClr val="FAFFFD"/>
        </a:solid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>
            <p:ph idx="2" type="pic"/>
          </p:nvPr>
        </p:nvSpPr>
        <p:spPr>
          <a:xfrm>
            <a:off x="5039775" y="203250"/>
            <a:ext cx="3905400" cy="2298600"/>
          </a:xfrm>
          <a:prstGeom prst="roundRect">
            <a:avLst>
              <a:gd fmla="val 2053" name="adj"/>
            </a:avLst>
          </a:prstGeom>
          <a:noFill/>
          <a:ln>
            <a:noFill/>
          </a:ln>
        </p:spPr>
      </p:sp>
      <p:sp>
        <p:nvSpPr>
          <p:cNvPr id="20" name="Google Shape;20;p4"/>
          <p:cNvSpPr txBox="1"/>
          <p:nvPr>
            <p:ph idx="1" type="body"/>
          </p:nvPr>
        </p:nvSpPr>
        <p:spPr>
          <a:xfrm>
            <a:off x="452575" y="1853525"/>
            <a:ext cx="2965500" cy="244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1" name="Google Shape;21;p4"/>
          <p:cNvSpPr/>
          <p:nvPr>
            <p:ph idx="3" type="pic"/>
          </p:nvPr>
        </p:nvSpPr>
        <p:spPr>
          <a:xfrm>
            <a:off x="5039775" y="2624675"/>
            <a:ext cx="3905400" cy="2298600"/>
          </a:xfrm>
          <a:prstGeom prst="roundRect">
            <a:avLst>
              <a:gd fmla="val 2053" name="adj"/>
            </a:avLst>
          </a:prstGeom>
          <a:noFill/>
          <a:ln>
            <a:noFill/>
          </a:ln>
        </p:spPr>
      </p:sp>
      <p:sp>
        <p:nvSpPr>
          <p:cNvPr id="22" name="Google Shape;22;p4"/>
          <p:cNvSpPr txBox="1"/>
          <p:nvPr>
            <p:ph type="title"/>
          </p:nvPr>
        </p:nvSpPr>
        <p:spPr>
          <a:xfrm>
            <a:off x="452575" y="596800"/>
            <a:ext cx="4263600" cy="133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Inter"/>
              <a:buNone/>
              <a:defRPr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b="1" sz="48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b="1" sz="48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b="1" sz="48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b="1" sz="48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b="1" sz="48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b="1" sz="48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b="1" sz="48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b="1" sz="4800"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432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/ Divider" type="tx">
  <p:cSld name="TITLE_AND_BODY">
    <p:bg>
      <p:bgPr>
        <a:solidFill>
          <a:srgbClr val="26547C"/>
        </a:solidFill>
      </p:bgPr>
    </p:bg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420875" y="1552350"/>
            <a:ext cx="6231300" cy="168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AFFFD"/>
              </a:buClr>
              <a:buSzPts val="6000"/>
              <a:buFont typeface="Inter"/>
              <a:buNone/>
              <a:defRPr sz="6000">
                <a:solidFill>
                  <a:srgbClr val="FAFFFD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5" name="Google Shape;25;p5"/>
          <p:cNvSpPr txBox="1"/>
          <p:nvPr>
            <p:ph idx="2" type="title"/>
          </p:nvPr>
        </p:nvSpPr>
        <p:spPr>
          <a:xfrm>
            <a:off x="472350" y="3144800"/>
            <a:ext cx="29655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b="0"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35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evenue Model" type="twoColTx">
  <p:cSld name="TITLE_AND_TWO_COLUMNS">
    <p:bg>
      <p:bgPr>
        <a:solidFill>
          <a:srgbClr val="26547C"/>
        </a:solid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" name="Google Shape;28;p6"/>
          <p:cNvSpPr txBox="1"/>
          <p:nvPr>
            <p:ph type="title"/>
          </p:nvPr>
        </p:nvSpPr>
        <p:spPr>
          <a:xfrm>
            <a:off x="450850" y="596800"/>
            <a:ext cx="6767700" cy="143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AFFFD"/>
              </a:buClr>
              <a:buSzPts val="4200"/>
              <a:buFont typeface="Inter"/>
              <a:buNone/>
              <a:defRPr>
                <a:solidFill>
                  <a:srgbClr val="FAFFFD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AFFFD"/>
              </a:buClr>
              <a:buSzPts val="4800"/>
              <a:buNone/>
              <a:defRPr sz="4800">
                <a:solidFill>
                  <a:srgbClr val="FAFFFD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AFFFD"/>
              </a:buClr>
              <a:buSzPts val="4800"/>
              <a:buNone/>
              <a:defRPr sz="4800">
                <a:solidFill>
                  <a:srgbClr val="FAFFFD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AFFFD"/>
              </a:buClr>
              <a:buSzPts val="4800"/>
              <a:buNone/>
              <a:defRPr sz="4800">
                <a:solidFill>
                  <a:srgbClr val="FAFFFD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AFFFD"/>
              </a:buClr>
              <a:buSzPts val="4800"/>
              <a:buNone/>
              <a:defRPr sz="4800">
                <a:solidFill>
                  <a:srgbClr val="FAFFFD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AFFFD"/>
              </a:buClr>
              <a:buSzPts val="4800"/>
              <a:buNone/>
              <a:defRPr sz="4800">
                <a:solidFill>
                  <a:srgbClr val="FAFFFD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AFFFD"/>
              </a:buClr>
              <a:buSzPts val="4800"/>
              <a:buNone/>
              <a:defRPr sz="4800">
                <a:solidFill>
                  <a:srgbClr val="FAFFFD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AFFFD"/>
              </a:buClr>
              <a:buSzPts val="4800"/>
              <a:buNone/>
              <a:defRPr sz="4800">
                <a:solidFill>
                  <a:srgbClr val="FAFFFD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AFFFD"/>
              </a:buClr>
              <a:buSzPts val="4800"/>
              <a:buNone/>
              <a:defRPr sz="4800">
                <a:solidFill>
                  <a:srgbClr val="FAFFFD"/>
                </a:solidFill>
              </a:defRPr>
            </a:lvl9pPr>
          </a:lstStyle>
          <a:p/>
        </p:txBody>
      </p:sp>
      <p:sp>
        <p:nvSpPr>
          <p:cNvPr id="29" name="Google Shape;29;p6"/>
          <p:cNvSpPr txBox="1"/>
          <p:nvPr>
            <p:ph idx="1" type="body"/>
          </p:nvPr>
        </p:nvSpPr>
        <p:spPr>
          <a:xfrm>
            <a:off x="560525" y="3718900"/>
            <a:ext cx="3552600" cy="8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indent="-304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30" name="Google Shape;30;p6"/>
          <p:cNvSpPr txBox="1"/>
          <p:nvPr>
            <p:ph idx="2" type="body"/>
          </p:nvPr>
        </p:nvSpPr>
        <p:spPr>
          <a:xfrm>
            <a:off x="4113125" y="3718900"/>
            <a:ext cx="3552600" cy="8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indent="-304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oject Timeline" type="titleOnly">
  <p:cSld name="TITLE_ONLY">
    <p:bg>
      <p:bgPr>
        <a:solidFill>
          <a:srgbClr val="FAFFFD"/>
        </a:solidFill>
      </p:bgPr>
    </p:bg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3" name="Google Shape;33;p7"/>
          <p:cNvSpPr txBox="1"/>
          <p:nvPr>
            <p:ph type="title"/>
          </p:nvPr>
        </p:nvSpPr>
        <p:spPr>
          <a:xfrm>
            <a:off x="452575" y="596800"/>
            <a:ext cx="6868800" cy="133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Inter"/>
              <a:buNone/>
              <a:defRPr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b="1" sz="48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b="1" sz="48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b="1" sz="48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b="1" sz="48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b="1" sz="48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b="1" sz="48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b="1" sz="48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b="1" sz="4800"/>
            </a:lvl9pPr>
          </a:lstStyle>
          <a:p/>
        </p:txBody>
      </p:sp>
      <p:sp>
        <p:nvSpPr>
          <p:cNvPr id="34" name="Google Shape;34;p7"/>
          <p:cNvSpPr txBox="1"/>
          <p:nvPr>
            <p:ph idx="1" type="body"/>
          </p:nvPr>
        </p:nvSpPr>
        <p:spPr>
          <a:xfrm>
            <a:off x="589475" y="2780825"/>
            <a:ext cx="1641300" cy="171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35" name="Google Shape;35;p7"/>
          <p:cNvSpPr txBox="1"/>
          <p:nvPr>
            <p:ph idx="2" type="body"/>
          </p:nvPr>
        </p:nvSpPr>
        <p:spPr>
          <a:xfrm>
            <a:off x="2601850" y="2780825"/>
            <a:ext cx="1641300" cy="171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36" name="Google Shape;36;p7"/>
          <p:cNvSpPr txBox="1"/>
          <p:nvPr>
            <p:ph idx="3" type="body"/>
          </p:nvPr>
        </p:nvSpPr>
        <p:spPr>
          <a:xfrm>
            <a:off x="4601450" y="2780825"/>
            <a:ext cx="1641300" cy="171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37" name="Google Shape;37;p7"/>
          <p:cNvSpPr txBox="1"/>
          <p:nvPr>
            <p:ph idx="4" type="body"/>
          </p:nvPr>
        </p:nvSpPr>
        <p:spPr>
          <a:xfrm>
            <a:off x="6602800" y="2780825"/>
            <a:ext cx="1641300" cy="171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etitive Advantage">
  <p:cSld name="ONE_COLUMN_TEXT">
    <p:bg>
      <p:bgPr>
        <a:solidFill>
          <a:srgbClr val="FAFFFD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0" name="Google Shape;40;p8"/>
          <p:cNvSpPr txBox="1"/>
          <p:nvPr>
            <p:ph type="title"/>
          </p:nvPr>
        </p:nvSpPr>
        <p:spPr>
          <a:xfrm>
            <a:off x="452575" y="596800"/>
            <a:ext cx="4418100" cy="29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9pPr>
          </a:lstStyle>
          <a:p/>
        </p:txBody>
      </p:sp>
      <p:sp>
        <p:nvSpPr>
          <p:cNvPr id="41" name="Google Shape;41;p8"/>
          <p:cNvSpPr/>
          <p:nvPr>
            <p:ph idx="2" type="pic"/>
          </p:nvPr>
        </p:nvSpPr>
        <p:spPr>
          <a:xfrm>
            <a:off x="5039775" y="196800"/>
            <a:ext cx="3905400" cy="4749900"/>
          </a:xfrm>
          <a:prstGeom prst="roundRect">
            <a:avLst>
              <a:gd fmla="val 2053" name="adj"/>
            </a:avLst>
          </a:prstGeom>
          <a:noFill/>
          <a:ln>
            <a:noFill/>
          </a:ln>
        </p:spPr>
      </p:sp>
      <p:sp>
        <p:nvSpPr>
          <p:cNvPr id="42" name="Google Shape;42;p8"/>
          <p:cNvSpPr txBox="1"/>
          <p:nvPr>
            <p:ph idx="1" type="body"/>
          </p:nvPr>
        </p:nvSpPr>
        <p:spPr>
          <a:xfrm>
            <a:off x="452575" y="1966775"/>
            <a:ext cx="3212700" cy="208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eet the Team">
  <p:cSld name="MAIN_POINT">
    <p:bg>
      <p:bgPr>
        <a:solidFill>
          <a:srgbClr val="26547C"/>
        </a:solidFill>
      </p:bgPr>
    </p:bg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9"/>
          <p:cNvSpPr/>
          <p:nvPr>
            <p:ph idx="2" type="pic"/>
          </p:nvPr>
        </p:nvSpPr>
        <p:spPr>
          <a:xfrm>
            <a:off x="566350" y="1569300"/>
            <a:ext cx="1466400" cy="1570200"/>
          </a:xfrm>
          <a:prstGeom prst="roundRect">
            <a:avLst>
              <a:gd fmla="val 6320" name="adj"/>
            </a:avLst>
          </a:prstGeom>
          <a:noFill/>
          <a:ln>
            <a:noFill/>
          </a:ln>
        </p:spPr>
      </p:sp>
      <p:sp>
        <p:nvSpPr>
          <p:cNvPr id="45" name="Google Shape;45;p9"/>
          <p:cNvSpPr/>
          <p:nvPr>
            <p:ph idx="3" type="pic"/>
          </p:nvPr>
        </p:nvSpPr>
        <p:spPr>
          <a:xfrm>
            <a:off x="2588275" y="1569300"/>
            <a:ext cx="1466400" cy="1570200"/>
          </a:xfrm>
          <a:prstGeom prst="roundRect">
            <a:avLst>
              <a:gd fmla="val 6320" name="adj"/>
            </a:avLst>
          </a:prstGeom>
          <a:noFill/>
          <a:ln>
            <a:noFill/>
          </a:ln>
        </p:spPr>
      </p:sp>
      <p:sp>
        <p:nvSpPr>
          <p:cNvPr id="46" name="Google Shape;46;p9"/>
          <p:cNvSpPr/>
          <p:nvPr>
            <p:ph idx="4" type="pic"/>
          </p:nvPr>
        </p:nvSpPr>
        <p:spPr>
          <a:xfrm>
            <a:off x="4613113" y="1569300"/>
            <a:ext cx="1466400" cy="1570200"/>
          </a:xfrm>
          <a:prstGeom prst="roundRect">
            <a:avLst>
              <a:gd fmla="val 6320" name="adj"/>
            </a:avLst>
          </a:prstGeom>
          <a:noFill/>
          <a:ln>
            <a:noFill/>
          </a:ln>
        </p:spPr>
      </p:sp>
      <p:sp>
        <p:nvSpPr>
          <p:cNvPr id="47" name="Google Shape;47;p9"/>
          <p:cNvSpPr/>
          <p:nvPr>
            <p:ph idx="5" type="pic"/>
          </p:nvPr>
        </p:nvSpPr>
        <p:spPr>
          <a:xfrm>
            <a:off x="6637950" y="1569300"/>
            <a:ext cx="1466400" cy="1570200"/>
          </a:xfrm>
          <a:prstGeom prst="roundRect">
            <a:avLst>
              <a:gd fmla="val 6320" name="adj"/>
            </a:avLst>
          </a:prstGeom>
          <a:noFill/>
          <a:ln>
            <a:noFill/>
          </a:ln>
        </p:spPr>
      </p:sp>
      <p:sp>
        <p:nvSpPr>
          <p:cNvPr id="48" name="Google Shape;48;p9"/>
          <p:cNvSpPr txBox="1"/>
          <p:nvPr>
            <p:ph type="title"/>
          </p:nvPr>
        </p:nvSpPr>
        <p:spPr>
          <a:xfrm>
            <a:off x="450850" y="596800"/>
            <a:ext cx="6767700" cy="182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AFFFD"/>
              </a:buClr>
              <a:buSzPts val="4200"/>
              <a:buFont typeface="Inter"/>
              <a:buNone/>
              <a:defRPr>
                <a:solidFill>
                  <a:srgbClr val="FAFFFD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566350" y="3190975"/>
            <a:ext cx="14664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AFFFD"/>
              </a:buClr>
              <a:buSzPts val="1600"/>
              <a:buFont typeface="Inter SemiBold"/>
              <a:buNone/>
              <a:defRPr sz="1600">
                <a:solidFill>
                  <a:srgbClr val="FAFFFD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0" name="Google Shape;50;p9"/>
          <p:cNvSpPr txBox="1"/>
          <p:nvPr>
            <p:ph idx="6" type="subTitle"/>
          </p:nvPr>
        </p:nvSpPr>
        <p:spPr>
          <a:xfrm>
            <a:off x="2588275" y="3190975"/>
            <a:ext cx="14664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AFFFD"/>
              </a:buClr>
              <a:buSzPts val="1600"/>
              <a:buFont typeface="Inter SemiBold"/>
              <a:buNone/>
              <a:defRPr sz="1600">
                <a:solidFill>
                  <a:srgbClr val="FAFFFD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7" type="subTitle"/>
          </p:nvPr>
        </p:nvSpPr>
        <p:spPr>
          <a:xfrm>
            <a:off x="4613113" y="3190975"/>
            <a:ext cx="14664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AFFFD"/>
              </a:buClr>
              <a:buSzPts val="1600"/>
              <a:buFont typeface="Inter SemiBold"/>
              <a:buNone/>
              <a:defRPr sz="1600">
                <a:solidFill>
                  <a:srgbClr val="FAFFFD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8" type="subTitle"/>
          </p:nvPr>
        </p:nvSpPr>
        <p:spPr>
          <a:xfrm>
            <a:off x="6637950" y="3190975"/>
            <a:ext cx="14664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AFFFD"/>
              </a:buClr>
              <a:buSzPts val="1600"/>
              <a:buFont typeface="Inter SemiBold"/>
              <a:buNone/>
              <a:defRPr sz="1600">
                <a:solidFill>
                  <a:srgbClr val="FAFFFD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rrent Market / Market Size">
  <p:cSld name="SECTION_TITLE_AND_DESCRIPTION">
    <p:bg>
      <p:bgPr>
        <a:solidFill>
          <a:srgbClr val="26547C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idx="1" type="subTitle"/>
          </p:nvPr>
        </p:nvSpPr>
        <p:spPr>
          <a:xfrm>
            <a:off x="675475" y="3055900"/>
            <a:ext cx="14664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AFFFD"/>
              </a:buClr>
              <a:buSzPts val="1800"/>
              <a:buFont typeface="Inter SemiBold"/>
              <a:buNone/>
              <a:defRPr>
                <a:solidFill>
                  <a:srgbClr val="FAFFFD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5" name="Google Shape;55;p10"/>
          <p:cNvSpPr txBox="1"/>
          <p:nvPr>
            <p:ph idx="2" type="body"/>
          </p:nvPr>
        </p:nvSpPr>
        <p:spPr>
          <a:xfrm>
            <a:off x="604925" y="3668125"/>
            <a:ext cx="1607400" cy="8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0C9FB"/>
              </a:buClr>
              <a:buSzPts val="1200"/>
              <a:buFont typeface="Inter"/>
              <a:buChar char="●"/>
              <a:defRPr>
                <a:solidFill>
                  <a:srgbClr val="90C9FB"/>
                </a:solidFill>
              </a:defRPr>
            </a:lvl1pPr>
            <a:lvl2pPr indent="-3048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0C9FB"/>
              </a:buClr>
              <a:buSzPts val="1200"/>
              <a:buFont typeface="Inter"/>
              <a:buChar char="○"/>
              <a:defRPr>
                <a:solidFill>
                  <a:srgbClr val="90C9FB"/>
                </a:solidFill>
              </a:defRPr>
            </a:lvl2pPr>
            <a:lvl3pPr indent="-3048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0C9FB"/>
              </a:buClr>
              <a:buSzPts val="1200"/>
              <a:buFont typeface="Inter"/>
              <a:buChar char="■"/>
              <a:defRPr>
                <a:solidFill>
                  <a:srgbClr val="90C9FB"/>
                </a:solidFill>
              </a:defRPr>
            </a:lvl3pPr>
            <a:lvl4pPr indent="-3048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0C9FB"/>
              </a:buClr>
              <a:buSzPts val="1200"/>
              <a:buFont typeface="Inter"/>
              <a:buChar char="●"/>
              <a:defRPr>
                <a:solidFill>
                  <a:srgbClr val="90C9FB"/>
                </a:solidFill>
              </a:defRPr>
            </a:lvl4pPr>
            <a:lvl5pPr indent="-3048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0C9FB"/>
              </a:buClr>
              <a:buSzPts val="1200"/>
              <a:buFont typeface="Inter"/>
              <a:buChar char="○"/>
              <a:defRPr>
                <a:solidFill>
                  <a:srgbClr val="90C9FB"/>
                </a:solidFill>
              </a:defRPr>
            </a:lvl5pPr>
            <a:lvl6pPr indent="-3048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0C9FB"/>
              </a:buClr>
              <a:buSzPts val="1200"/>
              <a:buFont typeface="Inter"/>
              <a:buChar char="■"/>
              <a:defRPr>
                <a:solidFill>
                  <a:srgbClr val="90C9FB"/>
                </a:solidFill>
              </a:defRPr>
            </a:lvl6pPr>
            <a:lvl7pPr indent="-3048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0C9FB"/>
              </a:buClr>
              <a:buSzPts val="1200"/>
              <a:buFont typeface="Inter"/>
              <a:buChar char="●"/>
              <a:defRPr>
                <a:solidFill>
                  <a:srgbClr val="90C9FB"/>
                </a:solidFill>
              </a:defRPr>
            </a:lvl7pPr>
            <a:lvl8pPr indent="-3048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0C9FB"/>
              </a:buClr>
              <a:buSzPts val="1200"/>
              <a:buFont typeface="Inter"/>
              <a:buChar char="○"/>
              <a:defRPr>
                <a:solidFill>
                  <a:srgbClr val="90C9FB"/>
                </a:solidFill>
              </a:defRPr>
            </a:lvl8pPr>
            <a:lvl9pPr indent="-3048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0C9FB"/>
              </a:buClr>
              <a:buSzPts val="1200"/>
              <a:buFont typeface="Inter"/>
              <a:buChar char="■"/>
              <a:defRPr>
                <a:solidFill>
                  <a:srgbClr val="90C9FB"/>
                </a:solidFill>
              </a:defRPr>
            </a:lvl9pPr>
          </a:lstStyle>
          <a:p/>
        </p:txBody>
      </p:sp>
      <p:sp>
        <p:nvSpPr>
          <p:cNvPr id="56" name="Google Shape;56;p10"/>
          <p:cNvSpPr txBox="1"/>
          <p:nvPr>
            <p:ph idx="3" type="subTitle"/>
          </p:nvPr>
        </p:nvSpPr>
        <p:spPr>
          <a:xfrm>
            <a:off x="3885400" y="3055900"/>
            <a:ext cx="14664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AFFFD"/>
              </a:buClr>
              <a:buSzPts val="1800"/>
              <a:buFont typeface="Inter SemiBold"/>
              <a:buNone/>
              <a:defRPr>
                <a:solidFill>
                  <a:srgbClr val="FAFFFD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7" name="Google Shape;57;p10"/>
          <p:cNvSpPr txBox="1"/>
          <p:nvPr>
            <p:ph idx="4" type="body"/>
          </p:nvPr>
        </p:nvSpPr>
        <p:spPr>
          <a:xfrm>
            <a:off x="3814850" y="3668125"/>
            <a:ext cx="1607400" cy="8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0C9FB"/>
              </a:buClr>
              <a:buSzPts val="1200"/>
              <a:buFont typeface="Inter"/>
              <a:buChar char="●"/>
              <a:defRPr>
                <a:solidFill>
                  <a:srgbClr val="90C9FB"/>
                </a:solidFill>
              </a:defRPr>
            </a:lvl1pPr>
            <a:lvl2pPr indent="-3048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0C9FB"/>
              </a:buClr>
              <a:buSzPts val="1200"/>
              <a:buFont typeface="Inter"/>
              <a:buChar char="○"/>
              <a:defRPr>
                <a:solidFill>
                  <a:srgbClr val="90C9FB"/>
                </a:solidFill>
              </a:defRPr>
            </a:lvl2pPr>
            <a:lvl3pPr indent="-3048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0C9FB"/>
              </a:buClr>
              <a:buSzPts val="1200"/>
              <a:buFont typeface="Inter"/>
              <a:buChar char="■"/>
              <a:defRPr>
                <a:solidFill>
                  <a:srgbClr val="90C9FB"/>
                </a:solidFill>
              </a:defRPr>
            </a:lvl3pPr>
            <a:lvl4pPr indent="-3048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0C9FB"/>
              </a:buClr>
              <a:buSzPts val="1200"/>
              <a:buFont typeface="Inter"/>
              <a:buChar char="●"/>
              <a:defRPr>
                <a:solidFill>
                  <a:srgbClr val="90C9FB"/>
                </a:solidFill>
              </a:defRPr>
            </a:lvl4pPr>
            <a:lvl5pPr indent="-3048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0C9FB"/>
              </a:buClr>
              <a:buSzPts val="1200"/>
              <a:buFont typeface="Inter"/>
              <a:buChar char="○"/>
              <a:defRPr>
                <a:solidFill>
                  <a:srgbClr val="90C9FB"/>
                </a:solidFill>
              </a:defRPr>
            </a:lvl5pPr>
            <a:lvl6pPr indent="-3048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0C9FB"/>
              </a:buClr>
              <a:buSzPts val="1200"/>
              <a:buFont typeface="Inter"/>
              <a:buChar char="■"/>
              <a:defRPr>
                <a:solidFill>
                  <a:srgbClr val="90C9FB"/>
                </a:solidFill>
              </a:defRPr>
            </a:lvl6pPr>
            <a:lvl7pPr indent="-3048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0C9FB"/>
              </a:buClr>
              <a:buSzPts val="1200"/>
              <a:buFont typeface="Inter"/>
              <a:buChar char="●"/>
              <a:defRPr>
                <a:solidFill>
                  <a:srgbClr val="90C9FB"/>
                </a:solidFill>
              </a:defRPr>
            </a:lvl7pPr>
            <a:lvl8pPr indent="-3048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0C9FB"/>
              </a:buClr>
              <a:buSzPts val="1200"/>
              <a:buFont typeface="Inter"/>
              <a:buChar char="○"/>
              <a:defRPr>
                <a:solidFill>
                  <a:srgbClr val="90C9FB"/>
                </a:solidFill>
              </a:defRPr>
            </a:lvl8pPr>
            <a:lvl9pPr indent="-3048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0C9FB"/>
              </a:buClr>
              <a:buSzPts val="1200"/>
              <a:buFont typeface="Inter"/>
              <a:buChar char="■"/>
              <a:defRPr>
                <a:solidFill>
                  <a:srgbClr val="90C9FB"/>
                </a:solidFill>
              </a:defRPr>
            </a:lvl9pPr>
          </a:lstStyle>
          <a:p/>
        </p:txBody>
      </p:sp>
      <p:sp>
        <p:nvSpPr>
          <p:cNvPr id="58" name="Google Shape;58;p10"/>
          <p:cNvSpPr txBox="1"/>
          <p:nvPr>
            <p:ph idx="5" type="subTitle"/>
          </p:nvPr>
        </p:nvSpPr>
        <p:spPr>
          <a:xfrm>
            <a:off x="7024719" y="3055900"/>
            <a:ext cx="14664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AFFFD"/>
              </a:buClr>
              <a:buSzPts val="1800"/>
              <a:buFont typeface="Inter SemiBold"/>
              <a:buNone/>
              <a:defRPr>
                <a:solidFill>
                  <a:srgbClr val="FAFFFD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9" name="Google Shape;59;p10"/>
          <p:cNvSpPr txBox="1"/>
          <p:nvPr>
            <p:ph idx="6" type="body"/>
          </p:nvPr>
        </p:nvSpPr>
        <p:spPr>
          <a:xfrm>
            <a:off x="6954219" y="3668125"/>
            <a:ext cx="1607400" cy="8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0C9FB"/>
              </a:buClr>
              <a:buSzPts val="1200"/>
              <a:buFont typeface="Inter"/>
              <a:buChar char="●"/>
              <a:defRPr>
                <a:solidFill>
                  <a:srgbClr val="90C9FB"/>
                </a:solidFill>
              </a:defRPr>
            </a:lvl1pPr>
            <a:lvl2pPr indent="-3048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0C9FB"/>
              </a:buClr>
              <a:buSzPts val="1200"/>
              <a:buFont typeface="Inter"/>
              <a:buChar char="○"/>
              <a:defRPr>
                <a:solidFill>
                  <a:srgbClr val="90C9FB"/>
                </a:solidFill>
              </a:defRPr>
            </a:lvl2pPr>
            <a:lvl3pPr indent="-3048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0C9FB"/>
              </a:buClr>
              <a:buSzPts val="1200"/>
              <a:buFont typeface="Inter"/>
              <a:buChar char="■"/>
              <a:defRPr>
                <a:solidFill>
                  <a:srgbClr val="90C9FB"/>
                </a:solidFill>
              </a:defRPr>
            </a:lvl3pPr>
            <a:lvl4pPr indent="-3048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0C9FB"/>
              </a:buClr>
              <a:buSzPts val="1200"/>
              <a:buFont typeface="Inter"/>
              <a:buChar char="●"/>
              <a:defRPr>
                <a:solidFill>
                  <a:srgbClr val="90C9FB"/>
                </a:solidFill>
              </a:defRPr>
            </a:lvl4pPr>
            <a:lvl5pPr indent="-3048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0C9FB"/>
              </a:buClr>
              <a:buSzPts val="1200"/>
              <a:buFont typeface="Inter"/>
              <a:buChar char="○"/>
              <a:defRPr>
                <a:solidFill>
                  <a:srgbClr val="90C9FB"/>
                </a:solidFill>
              </a:defRPr>
            </a:lvl5pPr>
            <a:lvl6pPr indent="-3048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0C9FB"/>
              </a:buClr>
              <a:buSzPts val="1200"/>
              <a:buFont typeface="Inter"/>
              <a:buChar char="■"/>
              <a:defRPr>
                <a:solidFill>
                  <a:srgbClr val="90C9FB"/>
                </a:solidFill>
              </a:defRPr>
            </a:lvl6pPr>
            <a:lvl7pPr indent="-3048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0C9FB"/>
              </a:buClr>
              <a:buSzPts val="1200"/>
              <a:buFont typeface="Inter"/>
              <a:buChar char="●"/>
              <a:defRPr>
                <a:solidFill>
                  <a:srgbClr val="90C9FB"/>
                </a:solidFill>
              </a:defRPr>
            </a:lvl7pPr>
            <a:lvl8pPr indent="-3048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0C9FB"/>
              </a:buClr>
              <a:buSzPts val="1200"/>
              <a:buFont typeface="Inter"/>
              <a:buChar char="○"/>
              <a:defRPr>
                <a:solidFill>
                  <a:srgbClr val="90C9FB"/>
                </a:solidFill>
              </a:defRPr>
            </a:lvl8pPr>
            <a:lvl9pPr indent="-3048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0C9FB"/>
              </a:buClr>
              <a:buSzPts val="1200"/>
              <a:buFont typeface="Inter"/>
              <a:buChar char="■"/>
              <a:defRPr>
                <a:solidFill>
                  <a:srgbClr val="90C9FB"/>
                </a:solidFill>
              </a:defRPr>
            </a:lvl9pPr>
          </a:lstStyle>
          <a:p/>
        </p:txBody>
      </p:sp>
      <p:sp>
        <p:nvSpPr>
          <p:cNvPr id="60" name="Google Shape;60;p10"/>
          <p:cNvSpPr txBox="1"/>
          <p:nvPr>
            <p:ph type="title"/>
          </p:nvPr>
        </p:nvSpPr>
        <p:spPr>
          <a:xfrm>
            <a:off x="450850" y="596800"/>
            <a:ext cx="6767700" cy="128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AFFFD"/>
              </a:buClr>
              <a:buSzPts val="4200"/>
              <a:buFont typeface="Inter"/>
              <a:buNone/>
              <a:defRPr>
                <a:solidFill>
                  <a:srgbClr val="FAFFFD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inancial Breakdown">
  <p:cSld name="SECTION_TITLE_AND_DESCRIPTION_1">
    <p:bg>
      <p:bgPr>
        <a:solidFill>
          <a:schemeClr val="dk2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idx="1" type="subTitle"/>
          </p:nvPr>
        </p:nvSpPr>
        <p:spPr>
          <a:xfrm>
            <a:off x="3486575" y="2706950"/>
            <a:ext cx="14664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3" name="Google Shape;63;p11"/>
          <p:cNvSpPr txBox="1"/>
          <p:nvPr>
            <p:ph idx="2" type="body"/>
          </p:nvPr>
        </p:nvSpPr>
        <p:spPr>
          <a:xfrm>
            <a:off x="3416075" y="2982325"/>
            <a:ext cx="1607400" cy="8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indent="-3048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indent="-3048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indent="-3048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indent="-3048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indent="-3048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indent="-3048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indent="-3048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indent="-3048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cxnSp>
        <p:nvCxnSpPr>
          <p:cNvPr id="64" name="Google Shape;64;p11"/>
          <p:cNvCxnSpPr>
            <a:endCxn id="65" idx="2"/>
          </p:cNvCxnSpPr>
          <p:nvPr/>
        </p:nvCxnSpPr>
        <p:spPr>
          <a:xfrm>
            <a:off x="2904275" y="2048466"/>
            <a:ext cx="7719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" name="Google Shape;66;p11"/>
          <p:cNvCxnSpPr/>
          <p:nvPr/>
        </p:nvCxnSpPr>
        <p:spPr>
          <a:xfrm>
            <a:off x="4765924" y="2048466"/>
            <a:ext cx="7719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" name="Google Shape;67;p11"/>
          <p:cNvCxnSpPr/>
          <p:nvPr/>
        </p:nvCxnSpPr>
        <p:spPr>
          <a:xfrm>
            <a:off x="6635736" y="2048466"/>
            <a:ext cx="7719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5" name="Google Shape;65;p11"/>
          <p:cNvSpPr/>
          <p:nvPr/>
        </p:nvSpPr>
        <p:spPr>
          <a:xfrm>
            <a:off x="3676175" y="1504866"/>
            <a:ext cx="1087200" cy="1087200"/>
          </a:xfrm>
          <a:prstGeom prst="flowChartConnector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8" name="Google Shape;68;p11"/>
          <p:cNvSpPr/>
          <p:nvPr/>
        </p:nvSpPr>
        <p:spPr>
          <a:xfrm>
            <a:off x="5548513" y="1504866"/>
            <a:ext cx="1087200" cy="1087200"/>
          </a:xfrm>
          <a:prstGeom prst="flowChartConnector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9" name="Google Shape;69;p11"/>
          <p:cNvSpPr/>
          <p:nvPr/>
        </p:nvSpPr>
        <p:spPr>
          <a:xfrm>
            <a:off x="7417725" y="1504866"/>
            <a:ext cx="1087200" cy="1087200"/>
          </a:xfrm>
          <a:prstGeom prst="flowChartConnector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0" name="Google Shape;70;p11"/>
          <p:cNvSpPr txBox="1"/>
          <p:nvPr>
            <p:ph idx="3" type="subTitle"/>
          </p:nvPr>
        </p:nvSpPr>
        <p:spPr>
          <a:xfrm>
            <a:off x="5358925" y="2706950"/>
            <a:ext cx="14664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1" name="Google Shape;71;p11"/>
          <p:cNvSpPr txBox="1"/>
          <p:nvPr>
            <p:ph idx="4" type="body"/>
          </p:nvPr>
        </p:nvSpPr>
        <p:spPr>
          <a:xfrm>
            <a:off x="5288425" y="2982325"/>
            <a:ext cx="1607400" cy="8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indent="-3048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indent="-3048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indent="-3048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indent="-3048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indent="-3048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indent="-3048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indent="-3048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indent="-3048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72" name="Google Shape;72;p11"/>
          <p:cNvSpPr txBox="1"/>
          <p:nvPr>
            <p:ph idx="5" type="subTitle"/>
          </p:nvPr>
        </p:nvSpPr>
        <p:spPr>
          <a:xfrm>
            <a:off x="7231275" y="2706950"/>
            <a:ext cx="14664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3" name="Google Shape;73;p11"/>
          <p:cNvSpPr txBox="1"/>
          <p:nvPr>
            <p:ph idx="6" type="body"/>
          </p:nvPr>
        </p:nvSpPr>
        <p:spPr>
          <a:xfrm>
            <a:off x="7160775" y="2982325"/>
            <a:ext cx="1607400" cy="8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indent="-3048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indent="-3048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indent="-3048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indent="-3048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indent="-3048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indent="-3048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indent="-3048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indent="-3048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74" name="Google Shape;74;p11"/>
          <p:cNvSpPr/>
          <p:nvPr/>
        </p:nvSpPr>
        <p:spPr>
          <a:xfrm>
            <a:off x="603475" y="2706950"/>
            <a:ext cx="2313300" cy="1413600"/>
          </a:xfrm>
          <a:prstGeom prst="roundRect">
            <a:avLst>
              <a:gd fmla="val 7414" name="adj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>
              <a:solidFill>
                <a:srgbClr val="F6F5EC"/>
              </a:solidFill>
            </a:endParaRPr>
          </a:p>
        </p:txBody>
      </p:sp>
      <p:sp>
        <p:nvSpPr>
          <p:cNvPr id="75" name="Google Shape;75;p11"/>
          <p:cNvSpPr txBox="1"/>
          <p:nvPr>
            <p:ph type="title"/>
          </p:nvPr>
        </p:nvSpPr>
        <p:spPr>
          <a:xfrm>
            <a:off x="450850" y="596800"/>
            <a:ext cx="6767700" cy="143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Inter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6" name="Google Shape;76;p11"/>
          <p:cNvSpPr txBox="1"/>
          <p:nvPr>
            <p:ph idx="7" type="body"/>
          </p:nvPr>
        </p:nvSpPr>
        <p:spPr>
          <a:xfrm>
            <a:off x="603475" y="2758400"/>
            <a:ext cx="2313300" cy="131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>
                <a:solidFill>
                  <a:schemeClr val="lt1"/>
                </a:solidFill>
              </a:defRPr>
            </a:lvl1pPr>
            <a:lvl2pPr indent="-3048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>
                <a:solidFill>
                  <a:schemeClr val="lt1"/>
                </a:solidFill>
              </a:defRPr>
            </a:lvl2pPr>
            <a:lvl3pPr indent="-3048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>
                <a:solidFill>
                  <a:schemeClr val="lt1"/>
                </a:solidFill>
              </a:defRPr>
            </a:lvl3pPr>
            <a:lvl4pPr indent="-3048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>
                <a:solidFill>
                  <a:schemeClr val="lt1"/>
                </a:solidFill>
              </a:defRPr>
            </a:lvl4pPr>
            <a:lvl5pPr indent="-3048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>
                <a:solidFill>
                  <a:schemeClr val="lt1"/>
                </a:solidFill>
              </a:defRPr>
            </a:lvl5pPr>
            <a:lvl6pPr indent="-3048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>
                <a:solidFill>
                  <a:schemeClr val="lt1"/>
                </a:solidFill>
              </a:defRPr>
            </a:lvl6pPr>
            <a:lvl7pPr indent="-3048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>
                <a:solidFill>
                  <a:schemeClr val="lt1"/>
                </a:solidFill>
              </a:defRPr>
            </a:lvl7pPr>
            <a:lvl8pPr indent="-3048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>
                <a:solidFill>
                  <a:schemeClr val="lt1"/>
                </a:solidFill>
              </a:defRPr>
            </a:lvl8pPr>
            <a:lvl9pPr indent="-3048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/ Graph">
  <p:cSld name="CAPTION_ONLY">
    <p:bg>
      <p:bgPr>
        <a:solidFill>
          <a:schemeClr val="l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2"/>
          <p:cNvSpPr txBox="1"/>
          <p:nvPr>
            <p:ph type="title"/>
          </p:nvPr>
        </p:nvSpPr>
        <p:spPr>
          <a:xfrm>
            <a:off x="452575" y="596800"/>
            <a:ext cx="4418100" cy="137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9pPr>
          </a:lstStyle>
          <a:p/>
        </p:txBody>
      </p:sp>
      <p:sp>
        <p:nvSpPr>
          <p:cNvPr id="79" name="Google Shape;79;p12"/>
          <p:cNvSpPr txBox="1"/>
          <p:nvPr>
            <p:ph idx="1" type="body"/>
          </p:nvPr>
        </p:nvSpPr>
        <p:spPr>
          <a:xfrm>
            <a:off x="560525" y="1966775"/>
            <a:ext cx="3212700" cy="208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Header">
  <p:cSld name="BIG_NUMBER">
    <p:bg>
      <p:bgPr>
        <a:solidFill>
          <a:schemeClr val="dk2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/>
          <p:nvPr>
            <p:ph idx="2" type="pic"/>
          </p:nvPr>
        </p:nvSpPr>
        <p:spPr>
          <a:xfrm>
            <a:off x="213750" y="586950"/>
            <a:ext cx="8701800" cy="2327100"/>
          </a:xfrm>
          <a:prstGeom prst="roundRect">
            <a:avLst>
              <a:gd fmla="val 3913" name="adj"/>
            </a:avLst>
          </a:prstGeom>
          <a:noFill/>
          <a:ln>
            <a:noFill/>
          </a:ln>
        </p:spPr>
      </p:sp>
      <p:sp>
        <p:nvSpPr>
          <p:cNvPr id="82" name="Google Shape;82;p13"/>
          <p:cNvSpPr txBox="1"/>
          <p:nvPr>
            <p:ph idx="1" type="body"/>
          </p:nvPr>
        </p:nvSpPr>
        <p:spPr>
          <a:xfrm>
            <a:off x="5362800" y="3071200"/>
            <a:ext cx="3552600" cy="8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indent="-304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o-to-Market Strategy" type="blank">
  <p:cSld name="BLANK">
    <p:bg>
      <p:bgPr>
        <a:solidFill>
          <a:srgbClr val="26547C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4"/>
          <p:cNvSpPr/>
          <p:nvPr>
            <p:ph idx="2" type="pic"/>
          </p:nvPr>
        </p:nvSpPr>
        <p:spPr>
          <a:xfrm>
            <a:off x="6445900" y="626975"/>
            <a:ext cx="1932900" cy="2070000"/>
          </a:xfrm>
          <a:prstGeom prst="roundRect">
            <a:avLst>
              <a:gd fmla="val 5387" name="adj"/>
            </a:avLst>
          </a:prstGeom>
          <a:noFill/>
          <a:ln>
            <a:noFill/>
          </a:ln>
        </p:spPr>
      </p:sp>
      <p:sp>
        <p:nvSpPr>
          <p:cNvPr id="85" name="Google Shape;85;p14"/>
          <p:cNvSpPr/>
          <p:nvPr>
            <p:ph idx="3" type="pic"/>
          </p:nvPr>
        </p:nvSpPr>
        <p:spPr>
          <a:xfrm>
            <a:off x="4210025" y="626975"/>
            <a:ext cx="1932900" cy="2070000"/>
          </a:xfrm>
          <a:prstGeom prst="roundRect">
            <a:avLst>
              <a:gd fmla="val 5387" name="adj"/>
            </a:avLst>
          </a:prstGeom>
          <a:noFill/>
          <a:ln>
            <a:noFill/>
          </a:ln>
        </p:spPr>
      </p:sp>
      <p:sp>
        <p:nvSpPr>
          <p:cNvPr id="86" name="Google Shape;86;p14"/>
          <p:cNvSpPr txBox="1"/>
          <p:nvPr>
            <p:ph type="title"/>
          </p:nvPr>
        </p:nvSpPr>
        <p:spPr>
          <a:xfrm>
            <a:off x="450850" y="596800"/>
            <a:ext cx="4083000" cy="182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Inter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7" name="Google Shape;87;p14"/>
          <p:cNvSpPr txBox="1"/>
          <p:nvPr>
            <p:ph idx="1" type="subTitle"/>
          </p:nvPr>
        </p:nvSpPr>
        <p:spPr>
          <a:xfrm>
            <a:off x="4210025" y="2802675"/>
            <a:ext cx="19068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8" name="Google Shape;88;p14"/>
          <p:cNvSpPr txBox="1"/>
          <p:nvPr>
            <p:ph idx="4" type="body"/>
          </p:nvPr>
        </p:nvSpPr>
        <p:spPr>
          <a:xfrm>
            <a:off x="4210025" y="3441550"/>
            <a:ext cx="1607400" cy="106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indent="-304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9" name="Google Shape;89;p14"/>
          <p:cNvSpPr txBox="1"/>
          <p:nvPr>
            <p:ph idx="5" type="subTitle"/>
          </p:nvPr>
        </p:nvSpPr>
        <p:spPr>
          <a:xfrm>
            <a:off x="6458950" y="2802675"/>
            <a:ext cx="19068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0" name="Google Shape;90;p14"/>
          <p:cNvSpPr txBox="1"/>
          <p:nvPr>
            <p:ph idx="6" type="body"/>
          </p:nvPr>
        </p:nvSpPr>
        <p:spPr>
          <a:xfrm>
            <a:off x="6458950" y="3441550"/>
            <a:ext cx="1607400" cy="106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indent="-304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91" name="Google Shape;91;p14"/>
          <p:cNvSpPr txBox="1"/>
          <p:nvPr>
            <p:ph idx="7" type="body"/>
          </p:nvPr>
        </p:nvSpPr>
        <p:spPr>
          <a:xfrm>
            <a:off x="450850" y="2399275"/>
            <a:ext cx="3048000" cy="21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>
                <a:solidFill>
                  <a:schemeClr val="lt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>
                <a:solidFill>
                  <a:schemeClr val="lt1"/>
                </a:solidFill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>
                <a:solidFill>
                  <a:schemeClr val="lt1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>
                <a:solidFill>
                  <a:schemeClr val="lt1"/>
                </a:solidFill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>
                <a:solidFill>
                  <a:schemeClr val="lt1"/>
                </a:solidFill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>
                <a:solidFill>
                  <a:schemeClr val="lt1"/>
                </a:solidFill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>
                <a:solidFill>
                  <a:schemeClr val="lt1"/>
                </a:solidFill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>
                <a:solidFill>
                  <a:schemeClr val="lt1"/>
                </a:solidFill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ilestones">
  <p:cSld name="TITLE_1">
    <p:bg>
      <p:bgPr>
        <a:solidFill>
          <a:schemeClr val="lt1"/>
        </a:soli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5"/>
          <p:cNvSpPr txBox="1"/>
          <p:nvPr>
            <p:ph type="title"/>
          </p:nvPr>
        </p:nvSpPr>
        <p:spPr>
          <a:xfrm>
            <a:off x="452575" y="596800"/>
            <a:ext cx="4418100" cy="135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9pPr>
          </a:lstStyle>
          <a:p/>
        </p:txBody>
      </p:sp>
      <p:sp>
        <p:nvSpPr>
          <p:cNvPr id="94" name="Google Shape;94;p15"/>
          <p:cNvSpPr txBox="1"/>
          <p:nvPr>
            <p:ph idx="1" type="subTitle"/>
          </p:nvPr>
        </p:nvSpPr>
        <p:spPr>
          <a:xfrm>
            <a:off x="467825" y="1857300"/>
            <a:ext cx="21510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/>
        </p:txBody>
      </p:sp>
      <p:sp>
        <p:nvSpPr>
          <p:cNvPr id="95" name="Google Shape;95;p15"/>
          <p:cNvSpPr txBox="1"/>
          <p:nvPr>
            <p:ph idx="2" type="body"/>
          </p:nvPr>
        </p:nvSpPr>
        <p:spPr>
          <a:xfrm>
            <a:off x="391625" y="2271825"/>
            <a:ext cx="2151000" cy="9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1pPr>
            <a:lvl2pPr indent="-304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2pPr>
            <a:lvl3pPr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3pPr>
            <a:lvl4pPr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4pPr>
            <a:lvl5pPr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5pPr>
            <a:lvl6pPr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6pPr>
            <a:lvl7pPr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7pPr>
            <a:lvl8pPr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8pPr>
            <a:lvl9pPr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9pPr>
          </a:lstStyle>
          <a:p/>
        </p:txBody>
      </p:sp>
      <p:sp>
        <p:nvSpPr>
          <p:cNvPr id="96" name="Google Shape;96;p15"/>
          <p:cNvSpPr txBox="1"/>
          <p:nvPr>
            <p:ph idx="3" type="subTitle"/>
          </p:nvPr>
        </p:nvSpPr>
        <p:spPr>
          <a:xfrm>
            <a:off x="3052450" y="1857300"/>
            <a:ext cx="21510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/>
        </p:txBody>
      </p:sp>
      <p:sp>
        <p:nvSpPr>
          <p:cNvPr id="97" name="Google Shape;97;p15"/>
          <p:cNvSpPr txBox="1"/>
          <p:nvPr>
            <p:ph idx="4" type="body"/>
          </p:nvPr>
        </p:nvSpPr>
        <p:spPr>
          <a:xfrm>
            <a:off x="2976250" y="2271825"/>
            <a:ext cx="2151000" cy="9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1pPr>
            <a:lvl2pPr indent="-304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2pPr>
            <a:lvl3pPr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3pPr>
            <a:lvl4pPr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4pPr>
            <a:lvl5pPr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5pPr>
            <a:lvl6pPr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6pPr>
            <a:lvl7pPr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7pPr>
            <a:lvl8pPr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8pPr>
            <a:lvl9pPr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9pPr>
          </a:lstStyle>
          <a:p/>
        </p:txBody>
      </p:sp>
      <p:sp>
        <p:nvSpPr>
          <p:cNvPr id="98" name="Google Shape;98;p15"/>
          <p:cNvSpPr txBox="1"/>
          <p:nvPr>
            <p:ph idx="5" type="subTitle"/>
          </p:nvPr>
        </p:nvSpPr>
        <p:spPr>
          <a:xfrm>
            <a:off x="5637075" y="1857300"/>
            <a:ext cx="21510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/>
        </p:txBody>
      </p:sp>
      <p:sp>
        <p:nvSpPr>
          <p:cNvPr id="99" name="Google Shape;99;p15"/>
          <p:cNvSpPr txBox="1"/>
          <p:nvPr>
            <p:ph idx="6" type="body"/>
          </p:nvPr>
        </p:nvSpPr>
        <p:spPr>
          <a:xfrm>
            <a:off x="5560875" y="2271825"/>
            <a:ext cx="2151000" cy="9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1pPr>
            <a:lvl2pPr indent="-304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2pPr>
            <a:lvl3pPr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3pPr>
            <a:lvl4pPr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4pPr>
            <a:lvl5pPr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5pPr>
            <a:lvl6pPr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6pPr>
            <a:lvl7pPr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7pPr>
            <a:lvl8pPr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8pPr>
            <a:lvl9pPr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9pPr>
          </a:lstStyle>
          <a:p/>
        </p:txBody>
      </p:sp>
      <p:sp>
        <p:nvSpPr>
          <p:cNvPr id="100" name="Google Shape;100;p15"/>
          <p:cNvSpPr txBox="1"/>
          <p:nvPr>
            <p:ph idx="7" type="subTitle"/>
          </p:nvPr>
        </p:nvSpPr>
        <p:spPr>
          <a:xfrm>
            <a:off x="467825" y="3075100"/>
            <a:ext cx="21510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/>
        </p:txBody>
      </p:sp>
      <p:sp>
        <p:nvSpPr>
          <p:cNvPr id="101" name="Google Shape;101;p15"/>
          <p:cNvSpPr txBox="1"/>
          <p:nvPr>
            <p:ph idx="8" type="body"/>
          </p:nvPr>
        </p:nvSpPr>
        <p:spPr>
          <a:xfrm>
            <a:off x="391625" y="3489625"/>
            <a:ext cx="2151000" cy="9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1pPr>
            <a:lvl2pPr indent="-304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2pPr>
            <a:lvl3pPr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3pPr>
            <a:lvl4pPr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4pPr>
            <a:lvl5pPr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5pPr>
            <a:lvl6pPr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6pPr>
            <a:lvl7pPr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7pPr>
            <a:lvl8pPr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8pPr>
            <a:lvl9pPr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9pPr>
          </a:lstStyle>
          <a:p/>
        </p:txBody>
      </p:sp>
      <p:sp>
        <p:nvSpPr>
          <p:cNvPr id="102" name="Google Shape;102;p15"/>
          <p:cNvSpPr txBox="1"/>
          <p:nvPr>
            <p:ph idx="9" type="subTitle"/>
          </p:nvPr>
        </p:nvSpPr>
        <p:spPr>
          <a:xfrm>
            <a:off x="3052450" y="3075100"/>
            <a:ext cx="21510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/>
        </p:txBody>
      </p:sp>
      <p:sp>
        <p:nvSpPr>
          <p:cNvPr id="103" name="Google Shape;103;p15"/>
          <p:cNvSpPr txBox="1"/>
          <p:nvPr>
            <p:ph idx="13" type="body"/>
          </p:nvPr>
        </p:nvSpPr>
        <p:spPr>
          <a:xfrm>
            <a:off x="2976250" y="3489625"/>
            <a:ext cx="2151000" cy="9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1pPr>
            <a:lvl2pPr indent="-304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2pPr>
            <a:lvl3pPr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3pPr>
            <a:lvl4pPr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4pPr>
            <a:lvl5pPr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5pPr>
            <a:lvl6pPr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6pPr>
            <a:lvl7pPr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7pPr>
            <a:lvl8pPr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8pPr>
            <a:lvl9pPr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9pPr>
          </a:lstStyle>
          <a:p/>
        </p:txBody>
      </p:sp>
      <p:sp>
        <p:nvSpPr>
          <p:cNvPr id="104" name="Google Shape;104;p15"/>
          <p:cNvSpPr txBox="1"/>
          <p:nvPr>
            <p:ph idx="14" type="subTitle"/>
          </p:nvPr>
        </p:nvSpPr>
        <p:spPr>
          <a:xfrm>
            <a:off x="5637075" y="3075100"/>
            <a:ext cx="21510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/>
        </p:txBody>
      </p:sp>
      <p:sp>
        <p:nvSpPr>
          <p:cNvPr id="105" name="Google Shape;105;p15"/>
          <p:cNvSpPr txBox="1"/>
          <p:nvPr>
            <p:ph idx="15" type="body"/>
          </p:nvPr>
        </p:nvSpPr>
        <p:spPr>
          <a:xfrm>
            <a:off x="5560875" y="3489625"/>
            <a:ext cx="2151000" cy="9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1pPr>
            <a:lvl2pPr indent="-304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2pPr>
            <a:lvl3pPr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3pPr>
            <a:lvl4pPr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4pPr>
            <a:lvl5pPr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5pPr>
            <a:lvl6pPr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6pPr>
            <a:lvl7pPr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7pPr>
            <a:lvl8pPr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8pPr>
            <a:lvl9pPr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eatures / Benefits">
  <p:cSld name="CUSTOM">
    <p:bg>
      <p:bgPr>
        <a:solidFill>
          <a:schemeClr val="lt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6"/>
          <p:cNvSpPr txBox="1"/>
          <p:nvPr>
            <p:ph type="title"/>
          </p:nvPr>
        </p:nvSpPr>
        <p:spPr>
          <a:xfrm>
            <a:off x="452575" y="633600"/>
            <a:ext cx="3954600" cy="131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 b="1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 b="1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 b="1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 b="1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 b="1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 b="1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 b="1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 b="1"/>
            </a:lvl9pPr>
          </a:lstStyle>
          <a:p/>
        </p:txBody>
      </p:sp>
      <p:sp>
        <p:nvSpPr>
          <p:cNvPr id="108" name="Google Shape;108;p16"/>
          <p:cNvSpPr txBox="1"/>
          <p:nvPr>
            <p:ph idx="1" type="body"/>
          </p:nvPr>
        </p:nvSpPr>
        <p:spPr>
          <a:xfrm>
            <a:off x="560525" y="1966775"/>
            <a:ext cx="3212700" cy="208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Images">
  <p:cSld name="CUSTOM_1">
    <p:bg>
      <p:bgPr>
        <a:solidFill>
          <a:schemeClr val="dk2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7"/>
          <p:cNvSpPr/>
          <p:nvPr>
            <p:ph idx="2" type="pic"/>
          </p:nvPr>
        </p:nvSpPr>
        <p:spPr>
          <a:xfrm>
            <a:off x="211850" y="203250"/>
            <a:ext cx="4292400" cy="4737000"/>
          </a:xfrm>
          <a:prstGeom prst="roundRect">
            <a:avLst>
              <a:gd fmla="val 3358" name="adj"/>
            </a:avLst>
          </a:prstGeom>
          <a:noFill/>
          <a:ln>
            <a:noFill/>
          </a:ln>
        </p:spPr>
      </p:sp>
      <p:sp>
        <p:nvSpPr>
          <p:cNvPr id="111" name="Google Shape;111;p17"/>
          <p:cNvSpPr/>
          <p:nvPr>
            <p:ph idx="3" type="pic"/>
          </p:nvPr>
        </p:nvSpPr>
        <p:spPr>
          <a:xfrm>
            <a:off x="4639750" y="203250"/>
            <a:ext cx="4292400" cy="4737000"/>
          </a:xfrm>
          <a:prstGeom prst="roundRect">
            <a:avLst>
              <a:gd fmla="val 3358" name="adj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e Competition">
  <p:cSld name="CUSTOM_2">
    <p:bg>
      <p:bgPr>
        <a:solidFill>
          <a:schemeClr val="lt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8"/>
          <p:cNvSpPr/>
          <p:nvPr>
            <p:ph idx="2" type="pic"/>
          </p:nvPr>
        </p:nvSpPr>
        <p:spPr>
          <a:xfrm>
            <a:off x="4014725" y="557375"/>
            <a:ext cx="1374300" cy="1471500"/>
          </a:xfrm>
          <a:prstGeom prst="roundRect">
            <a:avLst>
              <a:gd fmla="val 7582" name="adj"/>
            </a:avLst>
          </a:prstGeom>
          <a:noFill/>
          <a:ln>
            <a:noFill/>
          </a:ln>
        </p:spPr>
      </p:sp>
      <p:sp>
        <p:nvSpPr>
          <p:cNvPr id="114" name="Google Shape;114;p18"/>
          <p:cNvSpPr/>
          <p:nvPr>
            <p:ph idx="3" type="pic"/>
          </p:nvPr>
        </p:nvSpPr>
        <p:spPr>
          <a:xfrm>
            <a:off x="5688575" y="557375"/>
            <a:ext cx="1374300" cy="1471500"/>
          </a:xfrm>
          <a:prstGeom prst="roundRect">
            <a:avLst>
              <a:gd fmla="val 7582" name="adj"/>
            </a:avLst>
          </a:prstGeom>
          <a:noFill/>
          <a:ln>
            <a:noFill/>
          </a:ln>
        </p:spPr>
      </p:sp>
      <p:sp>
        <p:nvSpPr>
          <p:cNvPr id="115" name="Google Shape;115;p18"/>
          <p:cNvSpPr/>
          <p:nvPr>
            <p:ph idx="4" type="pic"/>
          </p:nvPr>
        </p:nvSpPr>
        <p:spPr>
          <a:xfrm>
            <a:off x="7362425" y="557375"/>
            <a:ext cx="1374300" cy="1471500"/>
          </a:xfrm>
          <a:prstGeom prst="roundRect">
            <a:avLst>
              <a:gd fmla="val 7582" name="adj"/>
            </a:avLst>
          </a:prstGeom>
          <a:noFill/>
          <a:ln>
            <a:noFill/>
          </a:ln>
        </p:spPr>
      </p:sp>
      <p:sp>
        <p:nvSpPr>
          <p:cNvPr id="116" name="Google Shape;116;p18"/>
          <p:cNvSpPr/>
          <p:nvPr>
            <p:ph idx="5" type="pic"/>
          </p:nvPr>
        </p:nvSpPr>
        <p:spPr>
          <a:xfrm>
            <a:off x="4014725" y="2644475"/>
            <a:ext cx="1374300" cy="1471500"/>
          </a:xfrm>
          <a:prstGeom prst="roundRect">
            <a:avLst>
              <a:gd fmla="val 7582" name="adj"/>
            </a:avLst>
          </a:prstGeom>
          <a:noFill/>
          <a:ln>
            <a:noFill/>
          </a:ln>
        </p:spPr>
      </p:sp>
      <p:sp>
        <p:nvSpPr>
          <p:cNvPr id="117" name="Google Shape;117;p18"/>
          <p:cNvSpPr/>
          <p:nvPr>
            <p:ph idx="6" type="pic"/>
          </p:nvPr>
        </p:nvSpPr>
        <p:spPr>
          <a:xfrm>
            <a:off x="5688575" y="2644475"/>
            <a:ext cx="1374300" cy="1471500"/>
          </a:xfrm>
          <a:prstGeom prst="roundRect">
            <a:avLst>
              <a:gd fmla="val 7582" name="adj"/>
            </a:avLst>
          </a:prstGeom>
          <a:noFill/>
          <a:ln>
            <a:noFill/>
          </a:ln>
        </p:spPr>
      </p:sp>
      <p:sp>
        <p:nvSpPr>
          <p:cNvPr id="118" name="Google Shape;118;p18"/>
          <p:cNvSpPr/>
          <p:nvPr>
            <p:ph idx="7" type="pic"/>
          </p:nvPr>
        </p:nvSpPr>
        <p:spPr>
          <a:xfrm>
            <a:off x="7362425" y="2644475"/>
            <a:ext cx="1374300" cy="1471500"/>
          </a:xfrm>
          <a:prstGeom prst="roundRect">
            <a:avLst>
              <a:gd fmla="val 7582" name="adj"/>
            </a:avLst>
          </a:prstGeom>
          <a:noFill/>
          <a:ln>
            <a:noFill/>
          </a:ln>
        </p:spPr>
      </p:sp>
      <p:sp>
        <p:nvSpPr>
          <p:cNvPr id="119" name="Google Shape;119;p18"/>
          <p:cNvSpPr txBox="1"/>
          <p:nvPr>
            <p:ph type="title"/>
          </p:nvPr>
        </p:nvSpPr>
        <p:spPr>
          <a:xfrm>
            <a:off x="452575" y="596800"/>
            <a:ext cx="3262500" cy="135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9pPr>
          </a:lstStyle>
          <a:p/>
        </p:txBody>
      </p:sp>
      <p:sp>
        <p:nvSpPr>
          <p:cNvPr id="120" name="Google Shape;120;p18"/>
          <p:cNvSpPr txBox="1"/>
          <p:nvPr>
            <p:ph idx="1" type="subTitle"/>
          </p:nvPr>
        </p:nvSpPr>
        <p:spPr>
          <a:xfrm>
            <a:off x="452575" y="1956400"/>
            <a:ext cx="2616000" cy="62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/>
        </p:txBody>
      </p:sp>
      <p:sp>
        <p:nvSpPr>
          <p:cNvPr id="121" name="Google Shape;121;p18"/>
          <p:cNvSpPr txBox="1"/>
          <p:nvPr>
            <p:ph idx="8" type="body"/>
          </p:nvPr>
        </p:nvSpPr>
        <p:spPr>
          <a:xfrm>
            <a:off x="467825" y="2583700"/>
            <a:ext cx="3247200" cy="9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1pPr>
            <a:lvl2pPr indent="-304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2pPr>
            <a:lvl3pPr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3pPr>
            <a:lvl4pPr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4pPr>
            <a:lvl5pPr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5pPr>
            <a:lvl6pPr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6pPr>
            <a:lvl7pPr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7pPr>
            <a:lvl8pPr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8pPr>
            <a:lvl9pPr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9pPr>
          </a:lstStyle>
          <a:p/>
        </p:txBody>
      </p:sp>
      <p:sp>
        <p:nvSpPr>
          <p:cNvPr id="122" name="Google Shape;122;p18"/>
          <p:cNvSpPr txBox="1"/>
          <p:nvPr>
            <p:ph idx="9" type="subTitle"/>
          </p:nvPr>
        </p:nvSpPr>
        <p:spPr>
          <a:xfrm>
            <a:off x="4014725" y="2028875"/>
            <a:ext cx="1374300" cy="62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/>
        </p:txBody>
      </p:sp>
      <p:sp>
        <p:nvSpPr>
          <p:cNvPr id="123" name="Google Shape;123;p18"/>
          <p:cNvSpPr txBox="1"/>
          <p:nvPr>
            <p:ph idx="13" type="subTitle"/>
          </p:nvPr>
        </p:nvSpPr>
        <p:spPr>
          <a:xfrm>
            <a:off x="5688575" y="2028875"/>
            <a:ext cx="1374300" cy="62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/>
        </p:txBody>
      </p:sp>
      <p:sp>
        <p:nvSpPr>
          <p:cNvPr id="124" name="Google Shape;124;p18"/>
          <p:cNvSpPr txBox="1"/>
          <p:nvPr>
            <p:ph idx="14" type="subTitle"/>
          </p:nvPr>
        </p:nvSpPr>
        <p:spPr>
          <a:xfrm>
            <a:off x="7362425" y="2028875"/>
            <a:ext cx="1374300" cy="62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/>
        </p:txBody>
      </p:sp>
      <p:sp>
        <p:nvSpPr>
          <p:cNvPr id="125" name="Google Shape;125;p18"/>
          <p:cNvSpPr txBox="1"/>
          <p:nvPr>
            <p:ph idx="15" type="subTitle"/>
          </p:nvPr>
        </p:nvSpPr>
        <p:spPr>
          <a:xfrm>
            <a:off x="4014725" y="4067725"/>
            <a:ext cx="1374300" cy="62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/>
        </p:txBody>
      </p:sp>
      <p:sp>
        <p:nvSpPr>
          <p:cNvPr id="126" name="Google Shape;126;p18"/>
          <p:cNvSpPr txBox="1"/>
          <p:nvPr>
            <p:ph idx="16" type="subTitle"/>
          </p:nvPr>
        </p:nvSpPr>
        <p:spPr>
          <a:xfrm>
            <a:off x="5688575" y="4067725"/>
            <a:ext cx="1374300" cy="62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/>
        </p:txBody>
      </p:sp>
      <p:sp>
        <p:nvSpPr>
          <p:cNvPr id="127" name="Google Shape;127;p18"/>
          <p:cNvSpPr txBox="1"/>
          <p:nvPr>
            <p:ph idx="17" type="subTitle"/>
          </p:nvPr>
        </p:nvSpPr>
        <p:spPr>
          <a:xfrm>
            <a:off x="7362425" y="4067725"/>
            <a:ext cx="1374300" cy="62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allery">
  <p:cSld name="CUSTOM_1_1">
    <p:bg>
      <p:bgPr>
        <a:solidFill>
          <a:schemeClr val="dk2"/>
        </a:solid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9"/>
          <p:cNvSpPr/>
          <p:nvPr>
            <p:ph idx="2" type="pic"/>
          </p:nvPr>
        </p:nvSpPr>
        <p:spPr>
          <a:xfrm>
            <a:off x="228625" y="592625"/>
            <a:ext cx="2205000" cy="1215600"/>
          </a:xfrm>
          <a:prstGeom prst="roundRect">
            <a:avLst>
              <a:gd fmla="val 3655" name="adj"/>
            </a:avLst>
          </a:prstGeom>
          <a:noFill/>
          <a:ln>
            <a:noFill/>
          </a:ln>
        </p:spPr>
      </p:sp>
      <p:sp>
        <p:nvSpPr>
          <p:cNvPr id="130" name="Google Shape;130;p19"/>
          <p:cNvSpPr/>
          <p:nvPr>
            <p:ph idx="3" type="pic"/>
          </p:nvPr>
        </p:nvSpPr>
        <p:spPr>
          <a:xfrm>
            <a:off x="3931925" y="592625"/>
            <a:ext cx="2205000" cy="1215600"/>
          </a:xfrm>
          <a:prstGeom prst="roundRect">
            <a:avLst>
              <a:gd fmla="val 3655" name="adj"/>
            </a:avLst>
          </a:prstGeom>
          <a:noFill/>
          <a:ln>
            <a:noFill/>
          </a:ln>
        </p:spPr>
      </p:sp>
      <p:sp>
        <p:nvSpPr>
          <p:cNvPr id="131" name="Google Shape;131;p19"/>
          <p:cNvSpPr/>
          <p:nvPr>
            <p:ph idx="4" type="pic"/>
          </p:nvPr>
        </p:nvSpPr>
        <p:spPr>
          <a:xfrm>
            <a:off x="7635600" y="592625"/>
            <a:ext cx="1135200" cy="1215600"/>
          </a:xfrm>
          <a:prstGeom prst="roundRect">
            <a:avLst>
              <a:gd fmla="val 3655" name="adj"/>
            </a:avLst>
          </a:prstGeom>
          <a:noFill/>
          <a:ln>
            <a:noFill/>
          </a:ln>
        </p:spPr>
      </p:sp>
      <p:sp>
        <p:nvSpPr>
          <p:cNvPr id="132" name="Google Shape;132;p19"/>
          <p:cNvSpPr/>
          <p:nvPr>
            <p:ph idx="5" type="pic"/>
          </p:nvPr>
        </p:nvSpPr>
        <p:spPr>
          <a:xfrm>
            <a:off x="2575300" y="593225"/>
            <a:ext cx="1215000" cy="1215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33" name="Google Shape;133;p19"/>
          <p:cNvSpPr/>
          <p:nvPr>
            <p:ph idx="6" type="pic"/>
          </p:nvPr>
        </p:nvSpPr>
        <p:spPr>
          <a:xfrm>
            <a:off x="6278800" y="593225"/>
            <a:ext cx="1215000" cy="1215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34" name="Google Shape;134;p19"/>
          <p:cNvSpPr/>
          <p:nvPr>
            <p:ph idx="7" type="pic"/>
          </p:nvPr>
        </p:nvSpPr>
        <p:spPr>
          <a:xfrm>
            <a:off x="228613" y="1964250"/>
            <a:ext cx="1215000" cy="1215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35" name="Google Shape;135;p19"/>
          <p:cNvSpPr/>
          <p:nvPr>
            <p:ph idx="8" type="pic"/>
          </p:nvPr>
        </p:nvSpPr>
        <p:spPr>
          <a:xfrm>
            <a:off x="1545425" y="1963950"/>
            <a:ext cx="2205000" cy="1215600"/>
          </a:xfrm>
          <a:prstGeom prst="roundRect">
            <a:avLst>
              <a:gd fmla="val 3655" name="adj"/>
            </a:avLst>
          </a:prstGeom>
          <a:noFill/>
          <a:ln>
            <a:noFill/>
          </a:ln>
        </p:spPr>
      </p:sp>
      <p:sp>
        <p:nvSpPr>
          <p:cNvPr id="136" name="Google Shape;136;p19"/>
          <p:cNvSpPr/>
          <p:nvPr>
            <p:ph idx="9" type="pic"/>
          </p:nvPr>
        </p:nvSpPr>
        <p:spPr>
          <a:xfrm>
            <a:off x="3932063" y="1963950"/>
            <a:ext cx="1135200" cy="1215600"/>
          </a:xfrm>
          <a:prstGeom prst="roundRect">
            <a:avLst>
              <a:gd fmla="val 3655" name="adj"/>
            </a:avLst>
          </a:prstGeom>
          <a:noFill/>
          <a:ln>
            <a:noFill/>
          </a:ln>
        </p:spPr>
      </p:sp>
      <p:sp>
        <p:nvSpPr>
          <p:cNvPr id="137" name="Google Shape;137;p19"/>
          <p:cNvSpPr/>
          <p:nvPr>
            <p:ph idx="13" type="pic"/>
          </p:nvPr>
        </p:nvSpPr>
        <p:spPr>
          <a:xfrm>
            <a:off x="5248888" y="1963950"/>
            <a:ext cx="2205000" cy="1215600"/>
          </a:xfrm>
          <a:prstGeom prst="roundRect">
            <a:avLst>
              <a:gd fmla="val 3655" name="adj"/>
            </a:avLst>
          </a:prstGeom>
          <a:noFill/>
          <a:ln>
            <a:noFill/>
          </a:ln>
        </p:spPr>
      </p:sp>
      <p:sp>
        <p:nvSpPr>
          <p:cNvPr id="138" name="Google Shape;138;p19"/>
          <p:cNvSpPr/>
          <p:nvPr>
            <p:ph idx="14" type="pic"/>
          </p:nvPr>
        </p:nvSpPr>
        <p:spPr>
          <a:xfrm>
            <a:off x="7555713" y="1964250"/>
            <a:ext cx="1215000" cy="1215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39" name="Google Shape;139;p19"/>
          <p:cNvSpPr/>
          <p:nvPr>
            <p:ph idx="15" type="pic"/>
          </p:nvPr>
        </p:nvSpPr>
        <p:spPr>
          <a:xfrm>
            <a:off x="228625" y="3335275"/>
            <a:ext cx="2205000" cy="1215600"/>
          </a:xfrm>
          <a:prstGeom prst="roundRect">
            <a:avLst>
              <a:gd fmla="val 3655" name="adj"/>
            </a:avLst>
          </a:prstGeom>
          <a:noFill/>
          <a:ln>
            <a:noFill/>
          </a:ln>
        </p:spPr>
      </p:sp>
      <p:sp>
        <p:nvSpPr>
          <p:cNvPr id="140" name="Google Shape;140;p19"/>
          <p:cNvSpPr/>
          <p:nvPr>
            <p:ph idx="16" type="pic"/>
          </p:nvPr>
        </p:nvSpPr>
        <p:spPr>
          <a:xfrm>
            <a:off x="3931925" y="3335275"/>
            <a:ext cx="2205000" cy="1215600"/>
          </a:xfrm>
          <a:prstGeom prst="roundRect">
            <a:avLst>
              <a:gd fmla="val 3655" name="adj"/>
            </a:avLst>
          </a:prstGeom>
          <a:noFill/>
          <a:ln>
            <a:noFill/>
          </a:ln>
        </p:spPr>
      </p:sp>
      <p:sp>
        <p:nvSpPr>
          <p:cNvPr id="141" name="Google Shape;141;p19"/>
          <p:cNvSpPr/>
          <p:nvPr>
            <p:ph idx="17" type="pic"/>
          </p:nvPr>
        </p:nvSpPr>
        <p:spPr>
          <a:xfrm>
            <a:off x="7635600" y="3335275"/>
            <a:ext cx="1135200" cy="1215600"/>
          </a:xfrm>
          <a:prstGeom prst="roundRect">
            <a:avLst>
              <a:gd fmla="val 3655" name="adj"/>
            </a:avLst>
          </a:prstGeom>
          <a:noFill/>
          <a:ln>
            <a:noFill/>
          </a:ln>
        </p:spPr>
      </p:sp>
      <p:sp>
        <p:nvSpPr>
          <p:cNvPr id="142" name="Google Shape;142;p19"/>
          <p:cNvSpPr/>
          <p:nvPr>
            <p:ph idx="18" type="pic"/>
          </p:nvPr>
        </p:nvSpPr>
        <p:spPr>
          <a:xfrm>
            <a:off x="2575300" y="3335875"/>
            <a:ext cx="1215000" cy="1215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43" name="Google Shape;143;p19"/>
          <p:cNvSpPr/>
          <p:nvPr>
            <p:ph idx="19" type="pic"/>
          </p:nvPr>
        </p:nvSpPr>
        <p:spPr>
          <a:xfrm>
            <a:off x="6278800" y="3335875"/>
            <a:ext cx="1215000" cy="12150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_4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46" name="Google Shape;146;p20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_HEADER_1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1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_AND_BODY_1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51" name="Google Shape;151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TITLE_AND_TWO_COLUMNS_1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54" name="Google Shape;154;p23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55" name="Google Shape;155;p2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_ONLY_1"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_1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5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60" name="Google Shape;160;p25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_1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6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_1_1"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7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2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66" name="Google Shape;166;p27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67" name="Google Shape;167;p27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_1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8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_1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72" name="Google Shape;172;p29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_1">
  <p:cSld name="BLANK_1"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CUSTOM_7_1"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1"/>
          <p:cNvSpPr txBox="1"/>
          <p:nvPr>
            <p:ph type="title"/>
          </p:nvPr>
        </p:nvSpPr>
        <p:spPr>
          <a:xfrm>
            <a:off x="677325" y="1832775"/>
            <a:ext cx="3217200" cy="148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77" name="Google Shape;177;p31"/>
          <p:cNvSpPr txBox="1"/>
          <p:nvPr>
            <p:ph idx="1" type="subTitle"/>
          </p:nvPr>
        </p:nvSpPr>
        <p:spPr>
          <a:xfrm>
            <a:off x="4406650" y="39375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78" name="Google Shape;178;p31"/>
          <p:cNvSpPr txBox="1"/>
          <p:nvPr>
            <p:ph idx="2" type="subTitle"/>
          </p:nvPr>
        </p:nvSpPr>
        <p:spPr>
          <a:xfrm>
            <a:off x="4406650" y="115170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79" name="Google Shape;179;p31"/>
          <p:cNvSpPr txBox="1"/>
          <p:nvPr>
            <p:ph idx="3" type="subTitle"/>
          </p:nvPr>
        </p:nvSpPr>
        <p:spPr>
          <a:xfrm>
            <a:off x="4406650" y="342557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80" name="Google Shape;180;p31"/>
          <p:cNvSpPr txBox="1"/>
          <p:nvPr>
            <p:ph idx="4" type="subTitle"/>
          </p:nvPr>
        </p:nvSpPr>
        <p:spPr>
          <a:xfrm>
            <a:off x="4406650" y="190966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81" name="Google Shape;181;p31"/>
          <p:cNvSpPr txBox="1"/>
          <p:nvPr>
            <p:ph idx="5" type="subTitle"/>
          </p:nvPr>
        </p:nvSpPr>
        <p:spPr>
          <a:xfrm>
            <a:off x="4406650" y="418352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82" name="Google Shape;182;p31"/>
          <p:cNvSpPr txBox="1"/>
          <p:nvPr>
            <p:ph idx="6" type="subTitle"/>
          </p:nvPr>
        </p:nvSpPr>
        <p:spPr>
          <a:xfrm>
            <a:off x="4406650" y="266761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">
  <p:cSld name="CUSTOM_8_1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85" name="Google Shape;185;p32"/>
          <p:cNvSpPr txBox="1"/>
          <p:nvPr>
            <p:ph idx="1" type="body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86" name="Google Shape;186;p32"/>
          <p:cNvSpPr/>
          <p:nvPr>
            <p:ph idx="2" type="pic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">
  <p:cSld name="CUSTOM_1_2"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3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89" name="Google Shape;189;p33"/>
          <p:cNvSpPr txBox="1"/>
          <p:nvPr>
            <p:ph idx="1" type="body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90" name="Google Shape;190;p33"/>
          <p:cNvSpPr txBox="1"/>
          <p:nvPr>
            <p:ph idx="2" type="body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91" name="Google Shape;191;p33"/>
          <p:cNvSpPr txBox="1"/>
          <p:nvPr>
            <p:ph idx="3" type="subTitle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92" name="Google Shape;192;p33"/>
          <p:cNvSpPr txBox="1"/>
          <p:nvPr>
            <p:ph idx="4" type="subTitle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">
  <p:cSld name="CUSTOM_2_2"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4"/>
          <p:cNvSpPr txBox="1"/>
          <p:nvPr>
            <p:ph idx="1" type="body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95" name="Google Shape;195;p34"/>
          <p:cNvSpPr txBox="1"/>
          <p:nvPr>
            <p:ph idx="2" type="body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96" name="Google Shape;196;p34"/>
          <p:cNvSpPr txBox="1"/>
          <p:nvPr>
            <p:ph idx="3" type="body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97" name="Google Shape;197;p34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98" name="Google Shape;198;p34"/>
          <p:cNvSpPr txBox="1"/>
          <p:nvPr>
            <p:ph idx="4" type="subTitle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99" name="Google Shape;199;p34"/>
          <p:cNvSpPr txBox="1"/>
          <p:nvPr>
            <p:ph idx="5" type="subTitle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00" name="Google Shape;200;p34"/>
          <p:cNvSpPr txBox="1"/>
          <p:nvPr>
            <p:ph idx="6" type="subTitle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">
  <p:cSld name="CUSTOM_3_1"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5"/>
          <p:cNvSpPr txBox="1"/>
          <p:nvPr>
            <p:ph idx="1" type="body"/>
          </p:nvPr>
        </p:nvSpPr>
        <p:spPr>
          <a:xfrm>
            <a:off x="366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03" name="Google Shape;203;p35"/>
          <p:cNvSpPr txBox="1"/>
          <p:nvPr>
            <p:ph idx="2" type="body"/>
          </p:nvPr>
        </p:nvSpPr>
        <p:spPr>
          <a:xfrm>
            <a:off x="4938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04" name="Google Shape;204;p35"/>
          <p:cNvSpPr txBox="1"/>
          <p:nvPr>
            <p:ph idx="3" type="body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05" name="Google Shape;205;p35"/>
          <p:cNvSpPr txBox="1"/>
          <p:nvPr>
            <p:ph idx="4" type="body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06" name="Google Shape;206;p35"/>
          <p:cNvSpPr txBox="1"/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207" name="Google Shape;207;p35"/>
          <p:cNvSpPr txBox="1"/>
          <p:nvPr>
            <p:ph idx="5" type="subTitle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08" name="Google Shape;208;p35"/>
          <p:cNvSpPr txBox="1"/>
          <p:nvPr>
            <p:ph idx="6" type="subTitle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09" name="Google Shape;209;p35"/>
          <p:cNvSpPr txBox="1"/>
          <p:nvPr>
            <p:ph idx="7" type="subTitle"/>
          </p:nvPr>
        </p:nvSpPr>
        <p:spPr>
          <a:xfrm>
            <a:off x="4938761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10" name="Google Shape;210;p35"/>
          <p:cNvSpPr txBox="1"/>
          <p:nvPr>
            <p:ph idx="8" type="subTitle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TITLE_ONLY_1_1"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13" name="Google Shape;213;p36"/>
          <p:cNvSpPr/>
          <p:nvPr>
            <p:ph idx="2" type="pic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">
  <p:cSld name="CUSTOM_4_1"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7"/>
          <p:cNvSpPr txBox="1"/>
          <p:nvPr>
            <p:ph idx="1" type="body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16" name="Google Shape;216;p37"/>
          <p:cNvSpPr/>
          <p:nvPr>
            <p:ph idx="2" type="pic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217" name="Google Shape;217;p37"/>
          <p:cNvSpPr/>
          <p:nvPr>
            <p:ph idx="3" type="pic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218" name="Google Shape;218;p37"/>
          <p:cNvSpPr txBox="1"/>
          <p:nvPr>
            <p:ph idx="4" type="body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19" name="Google Shape;219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20" name="Google Shape;220;p37"/>
          <p:cNvSpPr txBox="1"/>
          <p:nvPr>
            <p:ph idx="5" type="subTitle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21" name="Google Shape;221;p37"/>
          <p:cNvSpPr txBox="1"/>
          <p:nvPr>
            <p:ph idx="6" type="subTitle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CUSTOM_4_1_1"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8"/>
          <p:cNvSpPr txBox="1"/>
          <p:nvPr>
            <p:ph idx="1" type="body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24" name="Google Shape;224;p38"/>
          <p:cNvSpPr/>
          <p:nvPr>
            <p:ph idx="2" type="pic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225" name="Google Shape;225;p38"/>
          <p:cNvSpPr/>
          <p:nvPr>
            <p:ph idx="3" type="pic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226" name="Google Shape;226;p38"/>
          <p:cNvSpPr txBox="1"/>
          <p:nvPr>
            <p:ph idx="4" type="body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27" name="Google Shape;227;p38"/>
          <p:cNvSpPr/>
          <p:nvPr>
            <p:ph idx="5" type="pic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228" name="Google Shape;228;p38"/>
          <p:cNvSpPr txBox="1"/>
          <p:nvPr>
            <p:ph idx="6" type="body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29" name="Google Shape;229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0" name="Google Shape;230;p38"/>
          <p:cNvSpPr txBox="1"/>
          <p:nvPr>
            <p:ph idx="7" type="subTitle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31" name="Google Shape;231;p38"/>
          <p:cNvSpPr txBox="1"/>
          <p:nvPr>
            <p:ph idx="8" type="subTitle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32" name="Google Shape;232;p38"/>
          <p:cNvSpPr txBox="1"/>
          <p:nvPr>
            <p:ph idx="9" type="subTitle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CUSTOM_5_1"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9"/>
          <p:cNvSpPr/>
          <p:nvPr>
            <p:ph idx="2" type="pic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">
  <p:cSld name="CUSTOM_6_1"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40"/>
          <p:cNvSpPr/>
          <p:nvPr>
            <p:ph idx="2" type="pic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237" name="Google Shape;237;p40"/>
          <p:cNvSpPr/>
          <p:nvPr>
            <p:ph idx="3" type="pic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238" name="Google Shape;238;p40"/>
          <p:cNvSpPr/>
          <p:nvPr>
            <p:ph idx="4" type="pic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239" name="Google Shape;239;p40"/>
          <p:cNvSpPr/>
          <p:nvPr>
            <p:ph idx="5" type="pic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240" name="Google Shape;240;p40"/>
          <p:cNvSpPr/>
          <p:nvPr>
            <p:ph idx="6" type="pic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241" name="Google Shape;241;p40"/>
          <p:cNvSpPr/>
          <p:nvPr>
            <p:ph idx="7" type="pic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242" name="Google Shape;242;p40"/>
          <p:cNvSpPr txBox="1"/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43" name="Google Shape;243;p40"/>
          <p:cNvSpPr/>
          <p:nvPr>
            <p:ph idx="8" type="pic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244" name="Google Shape;244;p40"/>
          <p:cNvSpPr/>
          <p:nvPr>
            <p:ph idx="9" type="pic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245" name="Google Shape;245;p40"/>
          <p:cNvSpPr/>
          <p:nvPr>
            <p:ph idx="13" type="pic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5564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theme" Target="../theme/theme2.xml"/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37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14.xml"/><Relationship Id="rId36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17.xml"/><Relationship Id="rId39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16.xml"/><Relationship Id="rId38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FAFFFD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308925" y="278025"/>
            <a:ext cx="4448400" cy="29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6547C"/>
              </a:buClr>
              <a:buSzPts val="4200"/>
              <a:buFont typeface="Inter"/>
              <a:buNone/>
              <a:defRPr b="1" sz="4200">
                <a:solidFill>
                  <a:srgbClr val="26547C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Inter"/>
              <a:buNone/>
              <a:defRPr sz="4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Inter"/>
              <a:buNone/>
              <a:defRPr sz="4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Inter"/>
              <a:buNone/>
              <a:defRPr sz="4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Inter"/>
              <a:buNone/>
              <a:defRPr sz="4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Inter"/>
              <a:buNone/>
              <a:defRPr sz="4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Inter"/>
              <a:buNone/>
              <a:defRPr sz="4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Inter"/>
              <a:buNone/>
              <a:defRPr sz="4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Inter"/>
              <a:buNone/>
              <a:defRPr sz="4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" type="body"/>
          </p:nvPr>
        </p:nvSpPr>
        <p:spPr>
          <a:xfrm>
            <a:off x="4613175" y="278025"/>
            <a:ext cx="2965500" cy="29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rgbClr val="26547C"/>
              </a:buClr>
              <a:buSzPts val="1200"/>
              <a:buFont typeface="Inter"/>
              <a:buChar char="●"/>
              <a:defRPr sz="1200">
                <a:solidFill>
                  <a:srgbClr val="26547C"/>
                </a:solidFill>
                <a:latin typeface="Inter"/>
                <a:ea typeface="Inter"/>
                <a:cs typeface="Inter"/>
                <a:sym typeface="Inter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rgbClr val="26547C"/>
              </a:buClr>
              <a:buSzPts val="1200"/>
              <a:buFont typeface="Inter"/>
              <a:buChar char="○"/>
              <a:defRPr sz="1200">
                <a:solidFill>
                  <a:srgbClr val="26547C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rgbClr val="26547C"/>
              </a:buClr>
              <a:buSzPts val="1200"/>
              <a:buFont typeface="Inter"/>
              <a:buChar char="■"/>
              <a:defRPr sz="1200">
                <a:solidFill>
                  <a:srgbClr val="26547C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rgbClr val="26547C"/>
              </a:buClr>
              <a:buSzPts val="1200"/>
              <a:buFont typeface="Inter"/>
              <a:buChar char="●"/>
              <a:defRPr sz="1200">
                <a:solidFill>
                  <a:srgbClr val="26547C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rgbClr val="26547C"/>
              </a:buClr>
              <a:buSzPts val="1200"/>
              <a:buFont typeface="Inter"/>
              <a:buChar char="○"/>
              <a:defRPr sz="1200">
                <a:solidFill>
                  <a:srgbClr val="26547C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rgbClr val="26547C"/>
              </a:buClr>
              <a:buSzPts val="1200"/>
              <a:buFont typeface="Inter"/>
              <a:buChar char="■"/>
              <a:defRPr sz="1200">
                <a:solidFill>
                  <a:srgbClr val="26547C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rgbClr val="26547C"/>
              </a:buClr>
              <a:buSzPts val="1200"/>
              <a:buFont typeface="Inter"/>
              <a:buChar char="●"/>
              <a:defRPr sz="1200">
                <a:solidFill>
                  <a:srgbClr val="26547C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rgbClr val="26547C"/>
              </a:buClr>
              <a:buSzPts val="1200"/>
              <a:buFont typeface="Inter"/>
              <a:buChar char="○"/>
              <a:defRPr sz="1200">
                <a:solidFill>
                  <a:srgbClr val="26547C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rgbClr val="26547C"/>
              </a:buClr>
              <a:buSzPts val="1200"/>
              <a:buFont typeface="Inter"/>
              <a:buChar char="■"/>
              <a:defRPr sz="1200">
                <a:solidFill>
                  <a:srgbClr val="26547C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Relationship Id="rId4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41"/>
          <p:cNvSpPr txBox="1"/>
          <p:nvPr>
            <p:ph type="title"/>
          </p:nvPr>
        </p:nvSpPr>
        <p:spPr>
          <a:xfrm>
            <a:off x="420875" y="1705496"/>
            <a:ext cx="4324800" cy="173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BOSS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/>
              <a:t>Building our </a:t>
            </a:r>
            <a:r>
              <a:rPr lang="en" sz="2900"/>
              <a:t>Successful</a:t>
            </a:r>
            <a:r>
              <a:rPr lang="en" sz="2900"/>
              <a:t> Society</a:t>
            </a:r>
            <a:endParaRPr sz="2900"/>
          </a:p>
        </p:txBody>
      </p:sp>
      <p:sp>
        <p:nvSpPr>
          <p:cNvPr id="251" name="Google Shape;251;p41"/>
          <p:cNvSpPr txBox="1"/>
          <p:nvPr>
            <p:ph idx="2" type="title"/>
          </p:nvPr>
        </p:nvSpPr>
        <p:spPr>
          <a:xfrm>
            <a:off x="420875" y="3318663"/>
            <a:ext cx="4036500" cy="52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Subtitle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Date</a:t>
            </a:r>
            <a:endParaRPr/>
          </a:p>
        </p:txBody>
      </p:sp>
      <p:sp>
        <p:nvSpPr>
          <p:cNvPr id="252" name="Google Shape;252;p41"/>
          <p:cNvSpPr/>
          <p:nvPr/>
        </p:nvSpPr>
        <p:spPr>
          <a:xfrm>
            <a:off x="560525" y="1083400"/>
            <a:ext cx="1962600" cy="410100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CPPD</a:t>
            </a:r>
            <a:endParaRPr>
              <a:solidFill>
                <a:schemeClr val="lt1"/>
              </a:solidFill>
              <a:latin typeface="Inter ExtraBold"/>
              <a:ea typeface="Inter ExtraBold"/>
              <a:cs typeface="Inter ExtraBold"/>
              <a:sym typeface="Inter ExtraBold"/>
            </a:endParaRPr>
          </a:p>
        </p:txBody>
      </p:sp>
      <p:pic>
        <p:nvPicPr>
          <p:cNvPr id="253" name="Google Shape;253;p41" title="Screenshot 2025-04-18 at 8.09.06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13256" y="0"/>
            <a:ext cx="3838289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2"/>
          <p:cNvSpPr txBox="1"/>
          <p:nvPr>
            <p:ph type="title"/>
          </p:nvPr>
        </p:nvSpPr>
        <p:spPr>
          <a:xfrm>
            <a:off x="452575" y="596800"/>
            <a:ext cx="6868800" cy="104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Agenda</a:t>
            </a:r>
            <a:endParaRPr/>
          </a:p>
        </p:txBody>
      </p:sp>
      <p:sp>
        <p:nvSpPr>
          <p:cNvPr id="259" name="Google Shape;259;p42"/>
          <p:cNvSpPr txBox="1"/>
          <p:nvPr>
            <p:ph idx="1" type="body"/>
          </p:nvPr>
        </p:nvSpPr>
        <p:spPr>
          <a:xfrm>
            <a:off x="577075" y="2446075"/>
            <a:ext cx="1834200" cy="171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BIPOC voters voting significantly less 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Feel their vote holds no power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42% of Gen Z trust news media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59% trust in public school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42"/>
          <p:cNvSpPr txBox="1"/>
          <p:nvPr>
            <p:ph idx="2" type="body"/>
          </p:nvPr>
        </p:nvSpPr>
        <p:spPr>
          <a:xfrm>
            <a:off x="2589450" y="2446075"/>
            <a:ext cx="1768500" cy="171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87% of gamers play video games for fun</a:t>
            </a:r>
            <a:endParaRPr/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competing</a:t>
            </a:r>
            <a:r>
              <a:rPr lang="en"/>
              <a:t> for time with other forms of entertainment </a:t>
            </a:r>
            <a:endParaRPr/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Sense of belonging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42"/>
          <p:cNvSpPr txBox="1"/>
          <p:nvPr>
            <p:ph idx="3" type="body"/>
          </p:nvPr>
        </p:nvSpPr>
        <p:spPr>
          <a:xfrm>
            <a:off x="4523350" y="2446075"/>
            <a:ext cx="1834200" cy="171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High levels of video game playing among ages 18-30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Higher </a:t>
            </a:r>
            <a:r>
              <a:rPr lang="en"/>
              <a:t>among</a:t>
            </a:r>
            <a:r>
              <a:rPr lang="en"/>
              <a:t> less affluent households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42"/>
          <p:cNvSpPr txBox="1"/>
          <p:nvPr>
            <p:ph idx="4" type="body"/>
          </p:nvPr>
        </p:nvSpPr>
        <p:spPr>
          <a:xfrm>
            <a:off x="6590400" y="2446075"/>
            <a:ext cx="1964100" cy="171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Video game to </a:t>
            </a:r>
            <a:r>
              <a:rPr lang="en"/>
              <a:t>empower</a:t>
            </a:r>
            <a:r>
              <a:rPr lang="en"/>
              <a:t> voters 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Meet people where they are and make voting an accessible subject</a:t>
            </a:r>
            <a:endParaRPr/>
          </a:p>
        </p:txBody>
      </p:sp>
      <p:sp>
        <p:nvSpPr>
          <p:cNvPr id="263" name="Google Shape;263;p42"/>
          <p:cNvSpPr/>
          <p:nvPr/>
        </p:nvSpPr>
        <p:spPr>
          <a:xfrm>
            <a:off x="543850" y="1956888"/>
            <a:ext cx="1724700" cy="3603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The problem</a:t>
            </a:r>
            <a:endParaRPr sz="1200">
              <a:solidFill>
                <a:schemeClr val="lt1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264" name="Google Shape;264;p42"/>
          <p:cNvSpPr/>
          <p:nvPr/>
        </p:nvSpPr>
        <p:spPr>
          <a:xfrm>
            <a:off x="2560163" y="1956888"/>
            <a:ext cx="1724700" cy="3603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What motivates Non-voters</a:t>
            </a:r>
            <a:endParaRPr sz="1200">
              <a:solidFill>
                <a:schemeClr val="lt1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265" name="Google Shape;265;p42"/>
          <p:cNvSpPr/>
          <p:nvPr/>
        </p:nvSpPr>
        <p:spPr>
          <a:xfrm>
            <a:off x="4559763" y="1956888"/>
            <a:ext cx="1724700" cy="3603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How to </a:t>
            </a:r>
            <a:r>
              <a:rPr lang="en" sz="12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connect</a:t>
            </a:r>
            <a:r>
              <a:rPr lang="en" sz="12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 with nonvoters</a:t>
            </a:r>
            <a:endParaRPr sz="1200">
              <a:solidFill>
                <a:schemeClr val="lt1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266" name="Google Shape;266;p42"/>
          <p:cNvSpPr/>
          <p:nvPr/>
        </p:nvSpPr>
        <p:spPr>
          <a:xfrm>
            <a:off x="6536263" y="1956888"/>
            <a:ext cx="1724700" cy="3603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Solution</a:t>
            </a:r>
            <a:endParaRPr sz="1200">
              <a:solidFill>
                <a:schemeClr val="lt1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267" name="Google Shape;267;p42"/>
          <p:cNvSpPr txBox="1"/>
          <p:nvPr>
            <p:ph idx="4294967295" type="sldNum"/>
          </p:nvPr>
        </p:nvSpPr>
        <p:spPr>
          <a:xfrm>
            <a:off x="420872" y="203200"/>
            <a:ext cx="42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68" name="Google Shape;268;p42"/>
          <p:cNvCxnSpPr/>
          <p:nvPr/>
        </p:nvCxnSpPr>
        <p:spPr>
          <a:xfrm>
            <a:off x="2411150" y="1601238"/>
            <a:ext cx="0" cy="26085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oval"/>
            <a:tailEnd len="med" w="med" type="none"/>
          </a:ln>
        </p:spPr>
      </p:cxnSp>
      <p:cxnSp>
        <p:nvCxnSpPr>
          <p:cNvPr id="269" name="Google Shape;269;p42"/>
          <p:cNvCxnSpPr/>
          <p:nvPr/>
        </p:nvCxnSpPr>
        <p:spPr>
          <a:xfrm>
            <a:off x="4409025" y="1601238"/>
            <a:ext cx="0" cy="26085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oval"/>
            <a:tailEnd len="med" w="med" type="none"/>
          </a:ln>
        </p:spPr>
      </p:cxnSp>
      <p:cxnSp>
        <p:nvCxnSpPr>
          <p:cNvPr id="270" name="Google Shape;270;p42"/>
          <p:cNvCxnSpPr/>
          <p:nvPr/>
        </p:nvCxnSpPr>
        <p:spPr>
          <a:xfrm>
            <a:off x="6410375" y="1601238"/>
            <a:ext cx="0" cy="26085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oval"/>
            <a:tailEnd len="med" w="med" type="non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43"/>
          <p:cNvSpPr txBox="1"/>
          <p:nvPr>
            <p:ph idx="1" type="body"/>
          </p:nvPr>
        </p:nvSpPr>
        <p:spPr>
          <a:xfrm>
            <a:off x="420875" y="1681450"/>
            <a:ext cx="4119300" cy="244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547C"/>
              </a:buClr>
              <a:buSzPts val="1200"/>
              <a:buChar char="●"/>
            </a:pPr>
            <a:r>
              <a:rPr lang="en">
                <a:solidFill>
                  <a:srgbClr val="26547C"/>
                </a:solidFill>
              </a:rPr>
              <a:t>In 2023, 51% of young Latinos and 44% of young African American adults were likely to vote in the presidential election</a:t>
            </a:r>
            <a:endParaRPr>
              <a:solidFill>
                <a:srgbClr val="26547C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</a:pPr>
            <a:r>
              <a:rPr lang="en"/>
              <a:t>Continued decline in trust of legacy news,  school </a:t>
            </a:r>
            <a:r>
              <a:rPr lang="en"/>
              <a:t>institutions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</a:pPr>
            <a:r>
              <a:rPr lang="en"/>
              <a:t>Gen z has most active </a:t>
            </a:r>
            <a:r>
              <a:rPr lang="en"/>
              <a:t>political</a:t>
            </a:r>
            <a:r>
              <a:rPr lang="en"/>
              <a:t> citizens and most non active political citizens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6" name="Google Shape;276;p43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15584" l="0" r="0" t="15577"/>
          <a:stretch/>
        </p:blipFill>
        <p:spPr>
          <a:xfrm>
            <a:off x="5039775" y="2624675"/>
            <a:ext cx="3905400" cy="2298600"/>
          </a:xfrm>
          <a:prstGeom prst="roundRect">
            <a:avLst>
              <a:gd fmla="val 16667" name="adj"/>
            </a:avLst>
          </a:prstGeom>
        </p:spPr>
      </p:pic>
      <p:sp>
        <p:nvSpPr>
          <p:cNvPr id="277" name="Google Shape;277;p43"/>
          <p:cNvSpPr txBox="1"/>
          <p:nvPr>
            <p:ph type="title"/>
          </p:nvPr>
        </p:nvSpPr>
        <p:spPr>
          <a:xfrm>
            <a:off x="452575" y="596800"/>
            <a:ext cx="4263600" cy="133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The Problem</a:t>
            </a:r>
            <a:endParaRPr/>
          </a:p>
        </p:txBody>
      </p:sp>
      <p:sp>
        <p:nvSpPr>
          <p:cNvPr id="278" name="Google Shape;278;p43"/>
          <p:cNvSpPr txBox="1"/>
          <p:nvPr>
            <p:ph idx="4294967295" type="sldNum"/>
          </p:nvPr>
        </p:nvSpPr>
        <p:spPr>
          <a:xfrm>
            <a:off x="420872" y="203200"/>
            <a:ext cx="42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79" name="Google Shape;279;p43" title="Screenshot 2025-04-18 at 8.27.55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39775" y="239442"/>
            <a:ext cx="3859301" cy="2254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4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5" name="Google Shape;285;p44"/>
          <p:cNvSpPr txBox="1"/>
          <p:nvPr>
            <p:ph type="title"/>
          </p:nvPr>
        </p:nvSpPr>
        <p:spPr>
          <a:xfrm>
            <a:off x="452575" y="596800"/>
            <a:ext cx="4418100" cy="137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Motives Nonvoters</a:t>
            </a:r>
            <a:endParaRPr/>
          </a:p>
        </p:txBody>
      </p:sp>
      <p:pic>
        <p:nvPicPr>
          <p:cNvPr id="286" name="Google Shape;286;p44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25496" r="25501" t="0"/>
          <a:stretch/>
        </p:blipFill>
        <p:spPr>
          <a:xfrm>
            <a:off x="5039775" y="196800"/>
            <a:ext cx="3905400" cy="4749900"/>
          </a:xfrm>
          <a:prstGeom prst="roundRect">
            <a:avLst>
              <a:gd fmla="val 16667" name="adj"/>
            </a:avLst>
          </a:prstGeom>
        </p:spPr>
      </p:pic>
      <p:sp>
        <p:nvSpPr>
          <p:cNvPr id="287" name="Google Shape;287;p44"/>
          <p:cNvSpPr txBox="1"/>
          <p:nvPr>
            <p:ph idx="4294967295" type="sldNum"/>
          </p:nvPr>
        </p:nvSpPr>
        <p:spPr>
          <a:xfrm>
            <a:off x="420872" y="203200"/>
            <a:ext cx="42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8" name="Google Shape;288;p44"/>
          <p:cNvSpPr txBox="1"/>
          <p:nvPr>
            <p:ph idx="1" type="body"/>
          </p:nvPr>
        </p:nvSpPr>
        <p:spPr>
          <a:xfrm>
            <a:off x="420875" y="1681450"/>
            <a:ext cx="4119300" cy="244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547C"/>
              </a:buClr>
              <a:buSzPts val="1200"/>
              <a:buChar char="●"/>
            </a:pPr>
            <a:r>
              <a:rPr lang="en"/>
              <a:t>We know non voters are gaming mostly to have fun</a:t>
            </a:r>
            <a:endParaRPr>
              <a:solidFill>
                <a:srgbClr val="26547C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/>
          </a:p>
          <a:p>
            <a: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</a:pPr>
            <a:r>
              <a:rPr lang="en"/>
              <a:t>Gaming elicits “herd mentality” which highlights people’s want for belonging</a:t>
            </a:r>
            <a:endParaRPr/>
          </a:p>
          <a:p>
            <a: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n"/>
              <a:t>Want to leverage this in game play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</a:pPr>
            <a:r>
              <a:rPr lang="en"/>
              <a:t>BOSS will compete for time of non voter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4" name="Google Shape;294;p45"/>
          <p:cNvSpPr txBox="1"/>
          <p:nvPr>
            <p:ph type="title"/>
          </p:nvPr>
        </p:nvSpPr>
        <p:spPr>
          <a:xfrm>
            <a:off x="452575" y="596800"/>
            <a:ext cx="4418100" cy="137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Connect With Nonvoters</a:t>
            </a:r>
            <a:endParaRPr/>
          </a:p>
        </p:txBody>
      </p:sp>
      <p:sp>
        <p:nvSpPr>
          <p:cNvPr id="295" name="Google Shape;295;p45"/>
          <p:cNvSpPr txBox="1"/>
          <p:nvPr>
            <p:ph idx="4294967295" type="sldNum"/>
          </p:nvPr>
        </p:nvSpPr>
        <p:spPr>
          <a:xfrm>
            <a:off x="420872" y="203200"/>
            <a:ext cx="42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6" name="Google Shape;296;p45"/>
          <p:cNvSpPr txBox="1"/>
          <p:nvPr>
            <p:ph idx="1" type="body"/>
          </p:nvPr>
        </p:nvSpPr>
        <p:spPr>
          <a:xfrm>
            <a:off x="452575" y="1866050"/>
            <a:ext cx="3354000" cy="244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</a:pPr>
            <a:r>
              <a:rPr lang="en"/>
              <a:t>Meet voters where they are in the form of a game</a:t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/>
              <a:t>Encourage voting through plotlines of game that empower voters</a:t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/>
              <a:t>More video games played at households that maker less than $30,000 vs. more</a:t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/>
              <a:t>Sell </a:t>
            </a:r>
            <a:r>
              <a:rPr lang="en"/>
              <a:t>non voters</a:t>
            </a:r>
            <a:r>
              <a:rPr lang="en"/>
              <a:t> on </a:t>
            </a:r>
            <a:r>
              <a:rPr lang="en"/>
              <a:t>enjoyment</a:t>
            </a:r>
            <a:r>
              <a:rPr lang="en"/>
              <a:t>, immersion &amp; </a:t>
            </a:r>
            <a:r>
              <a:rPr lang="en"/>
              <a:t>empowerment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97" name="Google Shape;297;p45" title="Screenshot 2025-04-18 at 8.39.37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40375" y="1807475"/>
            <a:ext cx="5180774" cy="2094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4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03" name="Google Shape;303;p46"/>
          <p:cNvSpPr txBox="1"/>
          <p:nvPr>
            <p:ph type="title"/>
          </p:nvPr>
        </p:nvSpPr>
        <p:spPr>
          <a:xfrm>
            <a:off x="452575" y="596800"/>
            <a:ext cx="4418100" cy="137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Solution</a:t>
            </a:r>
            <a:endParaRPr/>
          </a:p>
        </p:txBody>
      </p:sp>
      <p:pic>
        <p:nvPicPr>
          <p:cNvPr id="304" name="Google Shape;304;p46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26019" r="26019" t="0"/>
          <a:stretch/>
        </p:blipFill>
        <p:spPr>
          <a:xfrm>
            <a:off x="5039775" y="196800"/>
            <a:ext cx="3905400" cy="4749900"/>
          </a:xfrm>
          <a:prstGeom prst="roundRect">
            <a:avLst>
              <a:gd fmla="val 16667" name="adj"/>
            </a:avLst>
          </a:prstGeom>
        </p:spPr>
      </p:pic>
      <p:sp>
        <p:nvSpPr>
          <p:cNvPr id="305" name="Google Shape;305;p46"/>
          <p:cNvSpPr txBox="1"/>
          <p:nvPr>
            <p:ph idx="4294967295" type="sldNum"/>
          </p:nvPr>
        </p:nvSpPr>
        <p:spPr>
          <a:xfrm>
            <a:off x="420872" y="203200"/>
            <a:ext cx="42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06" name="Google Shape;306;p46"/>
          <p:cNvSpPr txBox="1"/>
          <p:nvPr>
            <p:ph idx="1" type="body"/>
          </p:nvPr>
        </p:nvSpPr>
        <p:spPr>
          <a:xfrm>
            <a:off x="319650" y="1592850"/>
            <a:ext cx="4119300" cy="244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</a:pPr>
            <a:r>
              <a:rPr lang="en"/>
              <a:t>BOSS the game</a:t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</a:pPr>
            <a:r>
              <a:rPr lang="en"/>
              <a:t>Enjoyable game with implicit political lessons</a:t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/>
              <a:t>Illicit</a:t>
            </a:r>
            <a:r>
              <a:rPr lang="en"/>
              <a:t> herd </a:t>
            </a:r>
            <a:r>
              <a:rPr lang="en"/>
              <a:t>mentality and cause nonvoters to feel sense of connectivity with community </a:t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/>
              <a:t>Enable nonvoters to feel empowered in their </a:t>
            </a:r>
            <a:r>
              <a:rPr lang="en"/>
              <a:t>community</a:t>
            </a:r>
            <a:r>
              <a:rPr lang="en"/>
              <a:t> through voting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47"/>
          <p:cNvSpPr txBox="1"/>
          <p:nvPr>
            <p:ph type="title"/>
          </p:nvPr>
        </p:nvSpPr>
        <p:spPr>
          <a:xfrm>
            <a:off x="420875" y="1705496"/>
            <a:ext cx="4324800" cy="173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BOSS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/>
              <a:t>Building our Successful Society</a:t>
            </a:r>
            <a:endParaRPr sz="2900"/>
          </a:p>
        </p:txBody>
      </p:sp>
      <p:sp>
        <p:nvSpPr>
          <p:cNvPr id="312" name="Google Shape;312;p47"/>
          <p:cNvSpPr txBox="1"/>
          <p:nvPr>
            <p:ph idx="2" type="title"/>
          </p:nvPr>
        </p:nvSpPr>
        <p:spPr>
          <a:xfrm>
            <a:off x="420875" y="3318663"/>
            <a:ext cx="4036500" cy="52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Subtitle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Date</a:t>
            </a:r>
            <a:endParaRPr/>
          </a:p>
        </p:txBody>
      </p:sp>
      <p:sp>
        <p:nvSpPr>
          <p:cNvPr id="313" name="Google Shape;313;p47"/>
          <p:cNvSpPr/>
          <p:nvPr/>
        </p:nvSpPr>
        <p:spPr>
          <a:xfrm>
            <a:off x="560525" y="1083400"/>
            <a:ext cx="1962600" cy="410100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CPPD</a:t>
            </a:r>
            <a:endParaRPr>
              <a:solidFill>
                <a:schemeClr val="lt1"/>
              </a:solidFill>
              <a:latin typeface="Inter ExtraBold"/>
              <a:ea typeface="Inter ExtraBold"/>
              <a:cs typeface="Inter ExtraBold"/>
              <a:sym typeface="Inter ExtraBold"/>
            </a:endParaRPr>
          </a:p>
        </p:txBody>
      </p:sp>
      <p:pic>
        <p:nvPicPr>
          <p:cNvPr id="314" name="Google Shape;314;p47" title="Screenshot 2025-04-18 at 8.09.06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13256" y="0"/>
            <a:ext cx="3838289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Investor Pitch">
  <a:themeElements>
    <a:clrScheme name="Simple Light">
      <a:dk1>
        <a:srgbClr val="26547C"/>
      </a:dk1>
      <a:lt1>
        <a:srgbClr val="FAFFFD"/>
      </a:lt1>
      <a:dk2>
        <a:srgbClr val="173C5C"/>
      </a:dk2>
      <a:lt2>
        <a:srgbClr val="90C9FB"/>
      </a:lt2>
      <a:accent1>
        <a:srgbClr val="FAFFFD"/>
      </a:accent1>
      <a:accent2>
        <a:srgbClr val="26547C"/>
      </a:accent2>
      <a:accent3>
        <a:srgbClr val="173C5C"/>
      </a:accent3>
      <a:accent4>
        <a:srgbClr val="FAFFFD"/>
      </a:accent4>
      <a:accent5>
        <a:srgbClr val="26547C"/>
      </a:accent5>
      <a:accent6>
        <a:srgbClr val="173C5C"/>
      </a:accent6>
      <a:hlink>
        <a:srgbClr val="90C9FB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